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a0d3d3314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d0b6d07534b4b"/>
  </p:sldMasterIdLst>
  <p:sldIdLst>
    <p:sldId xmlns:r="http://schemas.openxmlformats.org/officeDocument/2006/relationships" id="256" r:id="R46b80cc1d872479c"/>
    <p:sldId xmlns:r="http://schemas.openxmlformats.org/officeDocument/2006/relationships" id="257" r:id="Rcf0ee2504b8a44d6"/>
    <p:sldId xmlns:r="http://schemas.openxmlformats.org/officeDocument/2006/relationships" id="258" r:id="R6b4ae5fb2d6d46e8"/>
    <p:sldId xmlns:r="http://schemas.openxmlformats.org/officeDocument/2006/relationships" id="259" r:id="Rd4c954ff30a24c0d"/>
    <p:sldId xmlns:r="http://schemas.openxmlformats.org/officeDocument/2006/relationships" id="260" r:id="Rffeacf7363074144"/>
    <p:sldId xmlns:r="http://schemas.openxmlformats.org/officeDocument/2006/relationships" id="261" r:id="Rf7383812f49a4cdd"/>
    <p:sldId xmlns:r="http://schemas.openxmlformats.org/officeDocument/2006/relationships" id="262" r:id="R16e1e81a0938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d0b6d07534b4b" /><Relationship Type="http://schemas.openxmlformats.org/officeDocument/2006/relationships/slide" Target="/ppt/slides/slide1.xml" Id="R46b80cc1d872479c" /><Relationship Type="http://schemas.openxmlformats.org/officeDocument/2006/relationships/slide" Target="/ppt/slides/slide2.xml" Id="Rcf0ee2504b8a44d6" /><Relationship Type="http://schemas.openxmlformats.org/officeDocument/2006/relationships/slide" Target="/ppt/slides/slide3.xml" Id="R6b4ae5fb2d6d46e8" /><Relationship Type="http://schemas.openxmlformats.org/officeDocument/2006/relationships/slide" Target="/ppt/slides/slide4.xml" Id="Rd4c954ff30a24c0d" /><Relationship Type="http://schemas.openxmlformats.org/officeDocument/2006/relationships/slide" Target="/ppt/slides/slide5.xml" Id="Rffeacf7363074144" /><Relationship Type="http://schemas.openxmlformats.org/officeDocument/2006/relationships/slide" Target="/ppt/slides/slide6.xml" Id="Rf7383812f49a4cdd" /><Relationship Type="http://schemas.openxmlformats.org/officeDocument/2006/relationships/slide" Target="/ppt/slides/slide7.xml" Id="R16e1e81a0938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6210901d7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06b8e84345a8" /><Relationship Type="http://schemas.openxmlformats.org/officeDocument/2006/relationships/theme" Target="/ppt/slideMasters/theme/theme1.xml" Id="R0441e08b6546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206b8e843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4df59f71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97a8c667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d513bb778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45da1069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a1cad552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89aff613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fb9643952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CATRINE NYBERG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HOLMEN NYBERG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HOLMEN NYBERG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NYBERG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