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7923fd4d4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c9b1d786141f9"/>
  </p:sldMasterIdLst>
  <p:sldIdLst>
    <p:sldId xmlns:r="http://schemas.openxmlformats.org/officeDocument/2006/relationships" id="256" r:id="R98bf5f488dc94453"/>
    <p:sldId xmlns:r="http://schemas.openxmlformats.org/officeDocument/2006/relationships" id="257" r:id="R09012f627c61446f"/>
    <p:sldId xmlns:r="http://schemas.openxmlformats.org/officeDocument/2006/relationships" id="258" r:id="R38517e0c78384be0"/>
    <p:sldId xmlns:r="http://schemas.openxmlformats.org/officeDocument/2006/relationships" id="259" r:id="Rb9520fac902e4d50"/>
    <p:sldId xmlns:r="http://schemas.openxmlformats.org/officeDocument/2006/relationships" id="260" r:id="Rf58919e7c72a4f8a"/>
    <p:sldId xmlns:r="http://schemas.openxmlformats.org/officeDocument/2006/relationships" id="261" r:id="R7e597ae951e0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c9b1d786141f9" /><Relationship Type="http://schemas.openxmlformats.org/officeDocument/2006/relationships/slide" Target="/ppt/slides/slide1.xml" Id="R98bf5f488dc94453" /><Relationship Type="http://schemas.openxmlformats.org/officeDocument/2006/relationships/slide" Target="/ppt/slides/slide2.xml" Id="R09012f627c61446f" /><Relationship Type="http://schemas.openxmlformats.org/officeDocument/2006/relationships/slide" Target="/ppt/slides/slide3.xml" Id="R38517e0c78384be0" /><Relationship Type="http://schemas.openxmlformats.org/officeDocument/2006/relationships/slide" Target="/ppt/slides/slide4.xml" Id="Rb9520fac902e4d50" /><Relationship Type="http://schemas.openxmlformats.org/officeDocument/2006/relationships/slide" Target="/ppt/slides/slide5.xml" Id="Rf58919e7c72a4f8a" /><Relationship Type="http://schemas.openxmlformats.org/officeDocument/2006/relationships/slide" Target="/ppt/slides/slide6.xml" Id="R7e597ae951e0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39b906b22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6aee8e8741dd" /><Relationship Type="http://schemas.openxmlformats.org/officeDocument/2006/relationships/theme" Target="/ppt/slideMasters/theme/theme1.xml" Id="R5492886d2a91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96aee8e87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e9039c1d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1059433d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165db77d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6b7aa43c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878ce3f0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b3d31a9b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