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271fe141d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bd5c2be7144cf5"/>
  </p:sldMasterIdLst>
  <p:sldIdLst>
    <p:sldId xmlns:r="http://schemas.openxmlformats.org/officeDocument/2006/relationships" id="256" r:id="Rca37d51051c7459e"/>
    <p:sldId xmlns:r="http://schemas.openxmlformats.org/officeDocument/2006/relationships" id="257" r:id="R3db4b5a5332a40a2"/>
    <p:sldId xmlns:r="http://schemas.openxmlformats.org/officeDocument/2006/relationships" id="258" r:id="R016a60e1da9844cf"/>
    <p:sldId xmlns:r="http://schemas.openxmlformats.org/officeDocument/2006/relationships" id="259" r:id="R0794d167ac564098"/>
    <p:sldId xmlns:r="http://schemas.openxmlformats.org/officeDocument/2006/relationships" id="260" r:id="R36506e29650e449a"/>
    <p:sldId xmlns:r="http://schemas.openxmlformats.org/officeDocument/2006/relationships" id="261" r:id="R32a8ec3fa6984df8"/>
    <p:sldId xmlns:r="http://schemas.openxmlformats.org/officeDocument/2006/relationships" id="262" r:id="R98a33f9e8800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d5c2be7144cf5" /><Relationship Type="http://schemas.openxmlformats.org/officeDocument/2006/relationships/slide" Target="/ppt/slides/slide1.xml" Id="Rca37d51051c7459e" /><Relationship Type="http://schemas.openxmlformats.org/officeDocument/2006/relationships/slide" Target="/ppt/slides/slide2.xml" Id="R3db4b5a5332a40a2" /><Relationship Type="http://schemas.openxmlformats.org/officeDocument/2006/relationships/slide" Target="/ppt/slides/slide3.xml" Id="R016a60e1da9844cf" /><Relationship Type="http://schemas.openxmlformats.org/officeDocument/2006/relationships/slide" Target="/ppt/slides/slide4.xml" Id="R0794d167ac564098" /><Relationship Type="http://schemas.openxmlformats.org/officeDocument/2006/relationships/slide" Target="/ppt/slides/slide5.xml" Id="R36506e29650e449a" /><Relationship Type="http://schemas.openxmlformats.org/officeDocument/2006/relationships/slide" Target="/ppt/slides/slide6.xml" Id="R32a8ec3fa6984df8" /><Relationship Type="http://schemas.openxmlformats.org/officeDocument/2006/relationships/slide" Target="/ppt/slides/slide7.xml" Id="R98a33f9e8800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87e9f0aee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ece38690144c3" /><Relationship Type="http://schemas.openxmlformats.org/officeDocument/2006/relationships/theme" Target="/ppt/slideMasters/theme/theme1.xml" Id="R414ae2df8008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ece386901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e4840d40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d9c069968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4a969942f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212e6d87c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a85998393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eb464007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edcd8800c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−2 421 553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389 913 477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478 599 921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ODD EINAR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Støholmvegen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967 344 648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