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b8cd45d41f4e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f0dab74da24e84"/>
  </p:sldMasterIdLst>
  <p:sldIdLst>
    <p:sldId xmlns:r="http://schemas.openxmlformats.org/officeDocument/2006/relationships" id="256" r:id="R115b45c0d96f439d"/>
    <p:sldId xmlns:r="http://schemas.openxmlformats.org/officeDocument/2006/relationships" id="257" r:id="R0a4ff7381f4d4a15"/>
    <p:sldId xmlns:r="http://schemas.openxmlformats.org/officeDocument/2006/relationships" id="258" r:id="R7d20e43fb0764012"/>
    <p:sldId xmlns:r="http://schemas.openxmlformats.org/officeDocument/2006/relationships" id="259" r:id="Ree7f20e293674802"/>
    <p:sldId xmlns:r="http://schemas.openxmlformats.org/officeDocument/2006/relationships" id="260" r:id="R563e6e32db324d5a"/>
    <p:sldId xmlns:r="http://schemas.openxmlformats.org/officeDocument/2006/relationships" id="261" r:id="Ra991eb65809245ff"/>
    <p:sldId xmlns:r="http://schemas.openxmlformats.org/officeDocument/2006/relationships" id="262" r:id="R9da5857bac6d46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f0dab74da24e84" /><Relationship Type="http://schemas.openxmlformats.org/officeDocument/2006/relationships/slide" Target="/ppt/slides/slide1.xml" Id="R115b45c0d96f439d" /><Relationship Type="http://schemas.openxmlformats.org/officeDocument/2006/relationships/slide" Target="/ppt/slides/slide2.xml" Id="R0a4ff7381f4d4a15" /><Relationship Type="http://schemas.openxmlformats.org/officeDocument/2006/relationships/slide" Target="/ppt/slides/slide3.xml" Id="R7d20e43fb0764012" /><Relationship Type="http://schemas.openxmlformats.org/officeDocument/2006/relationships/slide" Target="/ppt/slides/slide4.xml" Id="Ree7f20e293674802" /><Relationship Type="http://schemas.openxmlformats.org/officeDocument/2006/relationships/slide" Target="/ppt/slides/slide5.xml" Id="R563e6e32db324d5a" /><Relationship Type="http://schemas.openxmlformats.org/officeDocument/2006/relationships/slide" Target="/ppt/slides/slide6.xml" Id="Ra991eb65809245ff" /><Relationship Type="http://schemas.openxmlformats.org/officeDocument/2006/relationships/slide" Target="/ppt/slides/slide7.xml" Id="R9da5857bac6d46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1b0cbd380e42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91a5c59d0476a" /><Relationship Type="http://schemas.openxmlformats.org/officeDocument/2006/relationships/theme" Target="/ppt/slideMasters/theme/theme1.xml" Id="Re5f52cc26a2e4c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491a5c59d047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58a5bbc2a4c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f5848a7414b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bc63e587b45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cdaa4d4c54e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23405b6bf4e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f837e7aee4e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40c1bd5e14f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HIPPODROMEN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HIPPODROMEN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HIPPODROMEN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HIPPODROMEN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HIPPODROMEN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HIPPODROMEN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2 331 875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2 373 283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HIPPODROMEN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TJØSVOLD  –  87,2 %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SANDRA KAMALDINA TJØSVOLD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SILKETRYKK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HIPPODROMEN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Kvalamarka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5514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967 354 791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HIPPODROMEN AS</a:t>
            </a:r>
          </a:p>
        </p:txBody>
      </p:sp>
    </p:spTree>
  </p:cSld>
  <p:clrMapOvr>
    <a:masterClrMapping xmlns:a="http://schemas.openxmlformats.org/drawingml/2006/main"/>
  </p:clrMapOvr>
</p:sld>
</file>