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ab2bf85c71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c9c5a1bd84297"/>
  </p:sldMasterIdLst>
  <p:sldIdLst>
    <p:sldId xmlns:r="http://schemas.openxmlformats.org/officeDocument/2006/relationships" id="256" r:id="R50fa4d17058844da"/>
    <p:sldId xmlns:r="http://schemas.openxmlformats.org/officeDocument/2006/relationships" id="257" r:id="R1ae205a01fe04bc6"/>
    <p:sldId xmlns:r="http://schemas.openxmlformats.org/officeDocument/2006/relationships" id="258" r:id="Rabf807f5b9eb4085"/>
    <p:sldId xmlns:r="http://schemas.openxmlformats.org/officeDocument/2006/relationships" id="259" r:id="R46db91f0f4304813"/>
    <p:sldId xmlns:r="http://schemas.openxmlformats.org/officeDocument/2006/relationships" id="260" r:id="Re9350cbc7ded473b"/>
    <p:sldId xmlns:r="http://schemas.openxmlformats.org/officeDocument/2006/relationships" id="261" r:id="Rff457093c0264273"/>
    <p:sldId xmlns:r="http://schemas.openxmlformats.org/officeDocument/2006/relationships" id="262" r:id="R5407c0278acd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c9c5a1bd84297" /><Relationship Type="http://schemas.openxmlformats.org/officeDocument/2006/relationships/slide" Target="/ppt/slides/slide1.xml" Id="R50fa4d17058844da" /><Relationship Type="http://schemas.openxmlformats.org/officeDocument/2006/relationships/slide" Target="/ppt/slides/slide2.xml" Id="R1ae205a01fe04bc6" /><Relationship Type="http://schemas.openxmlformats.org/officeDocument/2006/relationships/slide" Target="/ppt/slides/slide3.xml" Id="Rabf807f5b9eb4085" /><Relationship Type="http://schemas.openxmlformats.org/officeDocument/2006/relationships/slide" Target="/ppt/slides/slide4.xml" Id="R46db91f0f4304813" /><Relationship Type="http://schemas.openxmlformats.org/officeDocument/2006/relationships/slide" Target="/ppt/slides/slide5.xml" Id="Re9350cbc7ded473b" /><Relationship Type="http://schemas.openxmlformats.org/officeDocument/2006/relationships/slide" Target="/ppt/slides/slide6.xml" Id="Rff457093c0264273" /><Relationship Type="http://schemas.openxmlformats.org/officeDocument/2006/relationships/slide" Target="/ppt/slides/slide7.xml" Id="R5407c0278acd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f941aa614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674ea4a74cb5" /><Relationship Type="http://schemas.openxmlformats.org/officeDocument/2006/relationships/theme" Target="/ppt/slideMasters/theme/theme1.xml" Id="R7eb8a5ba9e0b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7674ea4a7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f04d2fded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2a57b868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cbbd65852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664d85620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88803410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a26e3ffaa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0abb86b3f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BLAKSTAD OG BERGDAL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OG BERGDAL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2 096 303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14 627 396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KOSELIG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janingvaldsen@msn.com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967 400 491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