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3f4d42fd8245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f446740d1d4f44"/>
  </p:sldMasterIdLst>
  <p:sldIdLst>
    <p:sldId xmlns:r="http://schemas.openxmlformats.org/officeDocument/2006/relationships" id="256" r:id="Rf584b808ccda42de"/>
    <p:sldId xmlns:r="http://schemas.openxmlformats.org/officeDocument/2006/relationships" id="257" r:id="R0c371b62f56b4b51"/>
    <p:sldId xmlns:r="http://schemas.openxmlformats.org/officeDocument/2006/relationships" id="258" r:id="Rd92453f991a64f48"/>
    <p:sldId xmlns:r="http://schemas.openxmlformats.org/officeDocument/2006/relationships" id="259" r:id="R9cc38dc60bb1432b"/>
    <p:sldId xmlns:r="http://schemas.openxmlformats.org/officeDocument/2006/relationships" id="260" r:id="R12efed8e2d0f4e48"/>
    <p:sldId xmlns:r="http://schemas.openxmlformats.org/officeDocument/2006/relationships" id="261" r:id="R72a934a916c145f2"/>
    <p:sldId xmlns:r="http://schemas.openxmlformats.org/officeDocument/2006/relationships" id="262" r:id="Ra373a193337d4e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446740d1d4f44" /><Relationship Type="http://schemas.openxmlformats.org/officeDocument/2006/relationships/slide" Target="/ppt/slides/slide1.xml" Id="Rf584b808ccda42de" /><Relationship Type="http://schemas.openxmlformats.org/officeDocument/2006/relationships/slide" Target="/ppt/slides/slide2.xml" Id="R0c371b62f56b4b51" /><Relationship Type="http://schemas.openxmlformats.org/officeDocument/2006/relationships/slide" Target="/ppt/slides/slide3.xml" Id="Rd92453f991a64f48" /><Relationship Type="http://schemas.openxmlformats.org/officeDocument/2006/relationships/slide" Target="/ppt/slides/slide4.xml" Id="R9cc38dc60bb1432b" /><Relationship Type="http://schemas.openxmlformats.org/officeDocument/2006/relationships/slide" Target="/ppt/slides/slide5.xml" Id="R12efed8e2d0f4e48" /><Relationship Type="http://schemas.openxmlformats.org/officeDocument/2006/relationships/slide" Target="/ppt/slides/slide6.xml" Id="R72a934a916c145f2" /><Relationship Type="http://schemas.openxmlformats.org/officeDocument/2006/relationships/slide" Target="/ppt/slides/slide7.xml" Id="Ra373a193337d4e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e8f9a3399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bd2eed7334a6c" /><Relationship Type="http://schemas.openxmlformats.org/officeDocument/2006/relationships/theme" Target="/ppt/slideMasters/theme/theme1.xml" Id="R765561bdfd1846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bd2eed733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133f30f8145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0c671cc7b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e135572f43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590be4324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83ae5288b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6b00b67a1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cf7a3c496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ØST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3 044 771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SCHJØLBERG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