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db3541b4242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0e32b819594b9c"/>
  </p:sldMasterIdLst>
  <p:sldIdLst>
    <p:sldId xmlns:r="http://schemas.openxmlformats.org/officeDocument/2006/relationships" id="256" r:id="R5464d078eaab4a7c"/>
    <p:sldId xmlns:r="http://schemas.openxmlformats.org/officeDocument/2006/relationships" id="257" r:id="Ra3b6faf00a6c4d30"/>
    <p:sldId xmlns:r="http://schemas.openxmlformats.org/officeDocument/2006/relationships" id="258" r:id="Refd1c4bd9c0d4c56"/>
    <p:sldId xmlns:r="http://schemas.openxmlformats.org/officeDocument/2006/relationships" id="259" r:id="R82eeee51f2e646ef"/>
    <p:sldId xmlns:r="http://schemas.openxmlformats.org/officeDocument/2006/relationships" id="260" r:id="Re0597387282340a1"/>
    <p:sldId xmlns:r="http://schemas.openxmlformats.org/officeDocument/2006/relationships" id="261" r:id="R154196f84a084060"/>
    <p:sldId xmlns:r="http://schemas.openxmlformats.org/officeDocument/2006/relationships" id="262" r:id="Re2ce4bb84a1b41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e32b819594b9c" /><Relationship Type="http://schemas.openxmlformats.org/officeDocument/2006/relationships/slide" Target="/ppt/slides/slide1.xml" Id="R5464d078eaab4a7c" /><Relationship Type="http://schemas.openxmlformats.org/officeDocument/2006/relationships/slide" Target="/ppt/slides/slide2.xml" Id="Ra3b6faf00a6c4d30" /><Relationship Type="http://schemas.openxmlformats.org/officeDocument/2006/relationships/slide" Target="/ppt/slides/slide3.xml" Id="Refd1c4bd9c0d4c56" /><Relationship Type="http://schemas.openxmlformats.org/officeDocument/2006/relationships/slide" Target="/ppt/slides/slide4.xml" Id="R82eeee51f2e646ef" /><Relationship Type="http://schemas.openxmlformats.org/officeDocument/2006/relationships/slide" Target="/ppt/slides/slide5.xml" Id="Re0597387282340a1" /><Relationship Type="http://schemas.openxmlformats.org/officeDocument/2006/relationships/slide" Target="/ppt/slides/slide6.xml" Id="R154196f84a084060" /><Relationship Type="http://schemas.openxmlformats.org/officeDocument/2006/relationships/slide" Target="/ppt/slides/slide7.xml" Id="Re2ce4bb84a1b41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8d84d9ffe47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d6cafb86845d6" /><Relationship Type="http://schemas.openxmlformats.org/officeDocument/2006/relationships/theme" Target="/ppt/slideMasters/theme/theme1.xml" Id="R5b3f66ce8ed64c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7d6cafb86845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f5505734340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b52b2603e45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544239e56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397ebaea74b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8132d615145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3a378454447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98f9da5854f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ALLVEKST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19 731 784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−556 482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−458 181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2 941 660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5 634 815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 KOMMUNE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SNILLFJORD KOMMUNE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Vesseveien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19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967 493 597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ALLVEKST AS</a:t>
            </a:r>
          </a:p>
        </p:txBody>
      </p:sp>
    </p:spTree>
  </p:cSld>
  <p:clrMapOvr>
    <a:masterClrMapping xmlns:a="http://schemas.openxmlformats.org/drawingml/2006/main"/>
  </p:clrMapOvr>
</p:sld>
</file>