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2fb4db7740147c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572c982d8ec44f8"/>
  </p:sldMasterIdLst>
  <p:sldIdLst>
    <p:sldId xmlns:r="http://schemas.openxmlformats.org/officeDocument/2006/relationships" id="256" r:id="R281af2c3e2814b14"/>
    <p:sldId xmlns:r="http://schemas.openxmlformats.org/officeDocument/2006/relationships" id="257" r:id="R17bcc7ee88fa4b42"/>
    <p:sldId xmlns:r="http://schemas.openxmlformats.org/officeDocument/2006/relationships" id="258" r:id="R54382631f7d64fa0"/>
    <p:sldId xmlns:r="http://schemas.openxmlformats.org/officeDocument/2006/relationships" id="259" r:id="R70ab73e58ca74a4d"/>
    <p:sldId xmlns:r="http://schemas.openxmlformats.org/officeDocument/2006/relationships" id="260" r:id="R1b10ed2e6bce44f3"/>
    <p:sldId xmlns:r="http://schemas.openxmlformats.org/officeDocument/2006/relationships" id="261" r:id="R4fb8b3bed5eb4cbf"/>
    <p:sldId xmlns:r="http://schemas.openxmlformats.org/officeDocument/2006/relationships" id="262" r:id="Rca2c86d9662e4ae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72c982d8ec44f8" /><Relationship Type="http://schemas.openxmlformats.org/officeDocument/2006/relationships/slide" Target="/ppt/slides/slide1.xml" Id="R281af2c3e2814b14" /><Relationship Type="http://schemas.openxmlformats.org/officeDocument/2006/relationships/slide" Target="/ppt/slides/slide2.xml" Id="R17bcc7ee88fa4b42" /><Relationship Type="http://schemas.openxmlformats.org/officeDocument/2006/relationships/slide" Target="/ppt/slides/slide3.xml" Id="R54382631f7d64fa0" /><Relationship Type="http://schemas.openxmlformats.org/officeDocument/2006/relationships/slide" Target="/ppt/slides/slide4.xml" Id="R70ab73e58ca74a4d" /><Relationship Type="http://schemas.openxmlformats.org/officeDocument/2006/relationships/slide" Target="/ppt/slides/slide5.xml" Id="R1b10ed2e6bce44f3" /><Relationship Type="http://schemas.openxmlformats.org/officeDocument/2006/relationships/slide" Target="/ppt/slides/slide6.xml" Id="R4fb8b3bed5eb4cbf" /><Relationship Type="http://schemas.openxmlformats.org/officeDocument/2006/relationships/slide" Target="/ppt/slides/slide7.xml" Id="Rca2c86d9662e4ae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50a48c00bd446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1b3b875d354ec6" /><Relationship Type="http://schemas.openxmlformats.org/officeDocument/2006/relationships/theme" Target="/ppt/slideMasters/theme/theme1.xml" Id="R615416f1481d4fd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c1b3b875d354ec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4a24d10f0b47a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09a4c56cc44c0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eb54fa319c4e9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c507180672476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30daf002af4c8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74ba367618400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6559af6bd74ca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KANTALL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KANTALL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KANTALL AS ble etablert [år] og holder til i Lillehammer.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KANTALL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KANTALL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KANTALL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50 392 460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6 381 720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5 246 940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11 038 439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25 541 816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KANTALL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BØHLERENGEN EGIL  –  7,7 %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FLØ MERETHE  –  7,7 %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HEIMLUND WENCHE  –  7,7 %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MYTHEN ANNE MARIT  –  7,7 %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RÅNNERUD OLE  –  7,7 %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REISTAD IVER TORBJØRN  –  7,7 %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KANTALL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2619 Lillehammer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05 39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967 534 579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KANTALL AS</a:t>
            </a:r>
          </a:p>
        </p:txBody>
      </p:sp>
    </p:spTree>
  </p:cSld>
  <p:clrMapOvr>
    <a:masterClrMapping xmlns:a="http://schemas.openxmlformats.org/drawingml/2006/main"/>
  </p:clrMapOvr>
</p:sld>
</file>