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973328ca3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addec33d5423b"/>
  </p:sldMasterIdLst>
  <p:sldIdLst>
    <p:sldId xmlns:r="http://schemas.openxmlformats.org/officeDocument/2006/relationships" id="256" r:id="R3bd1897846aa4431"/>
    <p:sldId xmlns:r="http://schemas.openxmlformats.org/officeDocument/2006/relationships" id="257" r:id="R3b481c8fa57446aa"/>
    <p:sldId xmlns:r="http://schemas.openxmlformats.org/officeDocument/2006/relationships" id="258" r:id="R93a712c58f444da2"/>
    <p:sldId xmlns:r="http://schemas.openxmlformats.org/officeDocument/2006/relationships" id="259" r:id="R64a57d8a95e344ae"/>
    <p:sldId xmlns:r="http://schemas.openxmlformats.org/officeDocument/2006/relationships" id="260" r:id="R5a6ddf3e03544784"/>
    <p:sldId xmlns:r="http://schemas.openxmlformats.org/officeDocument/2006/relationships" id="261" r:id="Re2ce9a0af1e04b3c"/>
    <p:sldId xmlns:r="http://schemas.openxmlformats.org/officeDocument/2006/relationships" id="262" r:id="R515f8cd19990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addec33d5423b" /><Relationship Type="http://schemas.openxmlformats.org/officeDocument/2006/relationships/slide" Target="/ppt/slides/slide1.xml" Id="R3bd1897846aa4431" /><Relationship Type="http://schemas.openxmlformats.org/officeDocument/2006/relationships/slide" Target="/ppt/slides/slide2.xml" Id="R3b481c8fa57446aa" /><Relationship Type="http://schemas.openxmlformats.org/officeDocument/2006/relationships/slide" Target="/ppt/slides/slide3.xml" Id="R93a712c58f444da2" /><Relationship Type="http://schemas.openxmlformats.org/officeDocument/2006/relationships/slide" Target="/ppt/slides/slide4.xml" Id="R64a57d8a95e344ae" /><Relationship Type="http://schemas.openxmlformats.org/officeDocument/2006/relationships/slide" Target="/ppt/slides/slide5.xml" Id="R5a6ddf3e03544784" /><Relationship Type="http://schemas.openxmlformats.org/officeDocument/2006/relationships/slide" Target="/ppt/slides/slide6.xml" Id="Re2ce9a0af1e04b3c" /><Relationship Type="http://schemas.openxmlformats.org/officeDocument/2006/relationships/slide" Target="/ppt/slides/slide7.xml" Id="R515f8cd19990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b33c1c954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9fe02db0f4409" /><Relationship Type="http://schemas.openxmlformats.org/officeDocument/2006/relationships/theme" Target="/ppt/slideMasters/theme/theme1.xml" Id="R7c312f6c3954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9fe02db0f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92363765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8751a852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23400842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e33ccf9f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10a7ab540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10dd09536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967dfb3a5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