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9df9f68b2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25ccb783e4f1b"/>
  </p:sldMasterIdLst>
  <p:sldIdLst>
    <p:sldId xmlns:r="http://schemas.openxmlformats.org/officeDocument/2006/relationships" id="256" r:id="R2c4bb4cb8f564a73"/>
    <p:sldId xmlns:r="http://schemas.openxmlformats.org/officeDocument/2006/relationships" id="257" r:id="Rd9d7eedcc93e4ee1"/>
    <p:sldId xmlns:r="http://schemas.openxmlformats.org/officeDocument/2006/relationships" id="258" r:id="Re47a6f2b146546d5"/>
    <p:sldId xmlns:r="http://schemas.openxmlformats.org/officeDocument/2006/relationships" id="259" r:id="Rdb0263341e9c4a3a"/>
    <p:sldId xmlns:r="http://schemas.openxmlformats.org/officeDocument/2006/relationships" id="260" r:id="R21e429bb4b134056"/>
    <p:sldId xmlns:r="http://schemas.openxmlformats.org/officeDocument/2006/relationships" id="261" r:id="R1e27202a12ed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25ccb783e4f1b" /><Relationship Type="http://schemas.openxmlformats.org/officeDocument/2006/relationships/slide" Target="/ppt/slides/slide1.xml" Id="R2c4bb4cb8f564a73" /><Relationship Type="http://schemas.openxmlformats.org/officeDocument/2006/relationships/slide" Target="/ppt/slides/slide2.xml" Id="Rd9d7eedcc93e4ee1" /><Relationship Type="http://schemas.openxmlformats.org/officeDocument/2006/relationships/slide" Target="/ppt/slides/slide3.xml" Id="Re47a6f2b146546d5" /><Relationship Type="http://schemas.openxmlformats.org/officeDocument/2006/relationships/slide" Target="/ppt/slides/slide4.xml" Id="Rdb0263341e9c4a3a" /><Relationship Type="http://schemas.openxmlformats.org/officeDocument/2006/relationships/slide" Target="/ppt/slides/slide5.xml" Id="R21e429bb4b134056" /><Relationship Type="http://schemas.openxmlformats.org/officeDocument/2006/relationships/slide" Target="/ppt/slides/slide6.xml" Id="R1e27202a12ed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874c1c75f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f7ed2090470c" /><Relationship Type="http://schemas.openxmlformats.org/officeDocument/2006/relationships/theme" Target="/ppt/slideMasters/theme/theme1.xml" Id="R7c13b544f773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9f7ed2090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76ce24c6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2d5b3819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1aa7edec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345db746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2f395d7d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1d8cde8b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