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73d550ead04b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ef5a7a68dc4a86"/>
  </p:sldMasterIdLst>
  <p:sldIdLst>
    <p:sldId xmlns:r="http://schemas.openxmlformats.org/officeDocument/2006/relationships" id="256" r:id="Rfde2e63114164813"/>
    <p:sldId xmlns:r="http://schemas.openxmlformats.org/officeDocument/2006/relationships" id="257" r:id="Rf161c27a00d64cb8"/>
    <p:sldId xmlns:r="http://schemas.openxmlformats.org/officeDocument/2006/relationships" id="258" r:id="R14014e673e99408b"/>
    <p:sldId xmlns:r="http://schemas.openxmlformats.org/officeDocument/2006/relationships" id="259" r:id="R69c74d40b91d41c2"/>
    <p:sldId xmlns:r="http://schemas.openxmlformats.org/officeDocument/2006/relationships" id="260" r:id="R376fd6eeaeca49b4"/>
    <p:sldId xmlns:r="http://schemas.openxmlformats.org/officeDocument/2006/relationships" id="261" r:id="R88cb88c8306f45d8"/>
    <p:sldId xmlns:r="http://schemas.openxmlformats.org/officeDocument/2006/relationships" id="262" r:id="Re9dbfdeeae3845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f5a7a68dc4a86" /><Relationship Type="http://schemas.openxmlformats.org/officeDocument/2006/relationships/slide" Target="/ppt/slides/slide1.xml" Id="Rfde2e63114164813" /><Relationship Type="http://schemas.openxmlformats.org/officeDocument/2006/relationships/slide" Target="/ppt/slides/slide2.xml" Id="Rf161c27a00d64cb8" /><Relationship Type="http://schemas.openxmlformats.org/officeDocument/2006/relationships/slide" Target="/ppt/slides/slide3.xml" Id="R14014e673e99408b" /><Relationship Type="http://schemas.openxmlformats.org/officeDocument/2006/relationships/slide" Target="/ppt/slides/slide4.xml" Id="R69c74d40b91d41c2" /><Relationship Type="http://schemas.openxmlformats.org/officeDocument/2006/relationships/slide" Target="/ppt/slides/slide5.xml" Id="R376fd6eeaeca49b4" /><Relationship Type="http://schemas.openxmlformats.org/officeDocument/2006/relationships/slide" Target="/ppt/slides/slide6.xml" Id="R88cb88c8306f45d8" /><Relationship Type="http://schemas.openxmlformats.org/officeDocument/2006/relationships/slide" Target="/ppt/slides/slide7.xml" Id="Re9dbfdeeae3845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dcbffb9664a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ced8ea464452c" /><Relationship Type="http://schemas.openxmlformats.org/officeDocument/2006/relationships/theme" Target="/ppt/slideMasters/theme/theme1.xml" Id="R0e7d3aa99b7348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5ced8ea46445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5544cc128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c4fac5ca94f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b9c724d524b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e5541e45c41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190dfbe6f48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7375c5db940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12076b36c4f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FRENICO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FRENICO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FRENICO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FRENICO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FRENICO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FRENICO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−479 763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5 240 234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57 972 098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71 212 098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FRENICO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ANDREAS AALL  –  74,0 %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NICOLAY BENJAMIN AALL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CATO BECKETT AALL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CATO BECKETT AALL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ANDREAS AALL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FRENICO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Hemmestveitbakken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76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967 647 586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FRENICO AS</a:t>
            </a:r>
          </a:p>
        </p:txBody>
      </p:sp>
    </p:spTree>
  </p:cSld>
  <p:clrMapOvr>
    <a:masterClrMapping xmlns:a="http://schemas.openxmlformats.org/drawingml/2006/main"/>
  </p:clrMapOvr>
</p:sld>
</file>