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13c2f7256a4b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dddd752eb479c"/>
  </p:sldMasterIdLst>
  <p:sldIdLst>
    <p:sldId xmlns:r="http://schemas.openxmlformats.org/officeDocument/2006/relationships" id="256" r:id="Rb87944aec6244c07"/>
    <p:sldId xmlns:r="http://schemas.openxmlformats.org/officeDocument/2006/relationships" id="257" r:id="R94f8cd42a8a446d2"/>
    <p:sldId xmlns:r="http://schemas.openxmlformats.org/officeDocument/2006/relationships" id="258" r:id="R8395e3ac22604c96"/>
    <p:sldId xmlns:r="http://schemas.openxmlformats.org/officeDocument/2006/relationships" id="259" r:id="Rfb52831115ad42db"/>
    <p:sldId xmlns:r="http://schemas.openxmlformats.org/officeDocument/2006/relationships" id="260" r:id="R1d4f5ed43d944359"/>
    <p:sldId xmlns:r="http://schemas.openxmlformats.org/officeDocument/2006/relationships" id="261" r:id="R6af6858010874e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dddd752eb479c" /><Relationship Type="http://schemas.openxmlformats.org/officeDocument/2006/relationships/slide" Target="/ppt/slides/slide1.xml" Id="Rb87944aec6244c07" /><Relationship Type="http://schemas.openxmlformats.org/officeDocument/2006/relationships/slide" Target="/ppt/slides/slide2.xml" Id="R94f8cd42a8a446d2" /><Relationship Type="http://schemas.openxmlformats.org/officeDocument/2006/relationships/slide" Target="/ppt/slides/slide3.xml" Id="R8395e3ac22604c96" /><Relationship Type="http://schemas.openxmlformats.org/officeDocument/2006/relationships/slide" Target="/ppt/slides/slide4.xml" Id="Rfb52831115ad42db" /><Relationship Type="http://schemas.openxmlformats.org/officeDocument/2006/relationships/slide" Target="/ppt/slides/slide5.xml" Id="R1d4f5ed43d944359" /><Relationship Type="http://schemas.openxmlformats.org/officeDocument/2006/relationships/slide" Target="/ppt/slides/slide6.xml" Id="R6af6858010874e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eb3dfae1d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8b374489644c8" /><Relationship Type="http://schemas.openxmlformats.org/officeDocument/2006/relationships/theme" Target="/ppt/slideMasters/theme/theme1.xml" Id="R1913c5dd9434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8b3744896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5e629e083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a5ed9e99742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1f5d5b78041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5b10cd52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96a6e6814a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63a65f891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 REGNSKAPSKONTOR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 REGNSKAPSKONTOR SA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29 990 426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−2 775 617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−3 229 299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8 744 694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52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967 673 374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