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ce77648324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1553176dbb4295"/>
  </p:sldMasterIdLst>
  <p:sldIdLst>
    <p:sldId xmlns:r="http://schemas.openxmlformats.org/officeDocument/2006/relationships" id="256" r:id="Rb91bf6b26bce4f4f"/>
    <p:sldId xmlns:r="http://schemas.openxmlformats.org/officeDocument/2006/relationships" id="257" r:id="R6cd1a2ced32d47df"/>
    <p:sldId xmlns:r="http://schemas.openxmlformats.org/officeDocument/2006/relationships" id="258" r:id="Rb28145449c7a48cc"/>
    <p:sldId xmlns:r="http://schemas.openxmlformats.org/officeDocument/2006/relationships" id="259" r:id="Rea34aa182838458f"/>
    <p:sldId xmlns:r="http://schemas.openxmlformats.org/officeDocument/2006/relationships" id="260" r:id="Ra9dcda7b47984cb8"/>
    <p:sldId xmlns:r="http://schemas.openxmlformats.org/officeDocument/2006/relationships" id="261" r:id="R03e6d5d523ea451e"/>
    <p:sldId xmlns:r="http://schemas.openxmlformats.org/officeDocument/2006/relationships" id="262" r:id="Ra86b0c52c2aa47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553176dbb4295" /><Relationship Type="http://schemas.openxmlformats.org/officeDocument/2006/relationships/slide" Target="/ppt/slides/slide1.xml" Id="Rb91bf6b26bce4f4f" /><Relationship Type="http://schemas.openxmlformats.org/officeDocument/2006/relationships/slide" Target="/ppt/slides/slide2.xml" Id="R6cd1a2ced32d47df" /><Relationship Type="http://schemas.openxmlformats.org/officeDocument/2006/relationships/slide" Target="/ppt/slides/slide3.xml" Id="Rb28145449c7a48cc" /><Relationship Type="http://schemas.openxmlformats.org/officeDocument/2006/relationships/slide" Target="/ppt/slides/slide4.xml" Id="Rea34aa182838458f" /><Relationship Type="http://schemas.openxmlformats.org/officeDocument/2006/relationships/slide" Target="/ppt/slides/slide5.xml" Id="Ra9dcda7b47984cb8" /><Relationship Type="http://schemas.openxmlformats.org/officeDocument/2006/relationships/slide" Target="/ppt/slides/slide6.xml" Id="R03e6d5d523ea451e" /><Relationship Type="http://schemas.openxmlformats.org/officeDocument/2006/relationships/slide" Target="/ppt/slides/slide7.xml" Id="Ra86b0c52c2aa47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74b73b47a4c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9a9ef0f4949f4" /><Relationship Type="http://schemas.openxmlformats.org/officeDocument/2006/relationships/theme" Target="/ppt/slideMasters/theme/theme1.xml" Id="R95d47b7d59aa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d9a9ef0f4949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ac0cd9e47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b0de061a14c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5fb2b81d442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d665beefe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afc3e83e48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719d1232240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ccc004f014a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SOLIDITET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SOLIDITET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83 938 473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−3 339 710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42 086 721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www.soliditet.as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967 830 038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SOLIDITET AS</a:t>
            </a:r>
          </a:p>
        </p:txBody>
      </p:sp>
    </p:spTree>
  </p:cSld>
  <p:clrMapOvr>
    <a:masterClrMapping xmlns:a="http://schemas.openxmlformats.org/drawingml/2006/main"/>
  </p:clrMapOvr>
</p:sld>
</file>