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f32d2e595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6a7ccdcd84e29"/>
  </p:sldMasterIdLst>
  <p:sldIdLst>
    <p:sldId xmlns:r="http://schemas.openxmlformats.org/officeDocument/2006/relationships" id="256" r:id="R444bfdb34aa94ae4"/>
    <p:sldId xmlns:r="http://schemas.openxmlformats.org/officeDocument/2006/relationships" id="257" r:id="R2c0555a5803a4c5f"/>
    <p:sldId xmlns:r="http://schemas.openxmlformats.org/officeDocument/2006/relationships" id="258" r:id="Ra950a9294faf497e"/>
    <p:sldId xmlns:r="http://schemas.openxmlformats.org/officeDocument/2006/relationships" id="259" r:id="Re02fe09d84c34ed2"/>
    <p:sldId xmlns:r="http://schemas.openxmlformats.org/officeDocument/2006/relationships" id="260" r:id="R2dee79ac66944a5a"/>
    <p:sldId xmlns:r="http://schemas.openxmlformats.org/officeDocument/2006/relationships" id="261" r:id="R9fc2c4b381e14f9b"/>
    <p:sldId xmlns:r="http://schemas.openxmlformats.org/officeDocument/2006/relationships" id="262" r:id="R62d1482e9047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6a7ccdcd84e29" /><Relationship Type="http://schemas.openxmlformats.org/officeDocument/2006/relationships/slide" Target="/ppt/slides/slide1.xml" Id="R444bfdb34aa94ae4" /><Relationship Type="http://schemas.openxmlformats.org/officeDocument/2006/relationships/slide" Target="/ppt/slides/slide2.xml" Id="R2c0555a5803a4c5f" /><Relationship Type="http://schemas.openxmlformats.org/officeDocument/2006/relationships/slide" Target="/ppt/slides/slide3.xml" Id="Ra950a9294faf497e" /><Relationship Type="http://schemas.openxmlformats.org/officeDocument/2006/relationships/slide" Target="/ppt/slides/slide4.xml" Id="Re02fe09d84c34ed2" /><Relationship Type="http://schemas.openxmlformats.org/officeDocument/2006/relationships/slide" Target="/ppt/slides/slide5.xml" Id="R2dee79ac66944a5a" /><Relationship Type="http://schemas.openxmlformats.org/officeDocument/2006/relationships/slide" Target="/ppt/slides/slide6.xml" Id="R9fc2c4b381e14f9b" /><Relationship Type="http://schemas.openxmlformats.org/officeDocument/2006/relationships/slide" Target="/ppt/slides/slide7.xml" Id="R62d1482e9047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96437c311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b6bb80284968" /><Relationship Type="http://schemas.openxmlformats.org/officeDocument/2006/relationships/theme" Target="/ppt/slideMasters/theme/theme1.xml" Id="R650e7fff73e4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5b6bb8028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3aa97410e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043eb7618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69f961835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9e4cced50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2d4ee016d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1b44fbbb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f7d01d71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203 770 610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208 694 311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256 991 981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MAGNUS SKATVEDT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SKATVEDT FENSGÅRD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ANN-HELEN SKATVEDT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967 840 459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INVEST AS</a:t>
            </a:r>
          </a:p>
        </p:txBody>
      </p:sp>
    </p:spTree>
  </p:cSld>
  <p:clrMapOvr>
    <a:masterClrMapping xmlns:a="http://schemas.openxmlformats.org/drawingml/2006/main"/>
  </p:clrMapOvr>
</p:sld>
</file>