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e5d21aa43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6322ba0e94825"/>
  </p:sldMasterIdLst>
  <p:sldIdLst>
    <p:sldId xmlns:r="http://schemas.openxmlformats.org/officeDocument/2006/relationships" id="256" r:id="R85292152bc454959"/>
    <p:sldId xmlns:r="http://schemas.openxmlformats.org/officeDocument/2006/relationships" id="257" r:id="R6ac9c5777f2f4757"/>
    <p:sldId xmlns:r="http://schemas.openxmlformats.org/officeDocument/2006/relationships" id="258" r:id="R9c34bff3f1da45ac"/>
    <p:sldId xmlns:r="http://schemas.openxmlformats.org/officeDocument/2006/relationships" id="259" r:id="R9cb2055bc91648a5"/>
    <p:sldId xmlns:r="http://schemas.openxmlformats.org/officeDocument/2006/relationships" id="260" r:id="R5c44c68a46064c63"/>
    <p:sldId xmlns:r="http://schemas.openxmlformats.org/officeDocument/2006/relationships" id="261" r:id="R042de384c9dd44ad"/>
    <p:sldId xmlns:r="http://schemas.openxmlformats.org/officeDocument/2006/relationships" id="262" r:id="R9c4fcb709f6a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6322ba0e94825" /><Relationship Type="http://schemas.openxmlformats.org/officeDocument/2006/relationships/slide" Target="/ppt/slides/slide1.xml" Id="R85292152bc454959" /><Relationship Type="http://schemas.openxmlformats.org/officeDocument/2006/relationships/slide" Target="/ppt/slides/slide2.xml" Id="R6ac9c5777f2f4757" /><Relationship Type="http://schemas.openxmlformats.org/officeDocument/2006/relationships/slide" Target="/ppt/slides/slide3.xml" Id="R9c34bff3f1da45ac" /><Relationship Type="http://schemas.openxmlformats.org/officeDocument/2006/relationships/slide" Target="/ppt/slides/slide4.xml" Id="R9cb2055bc91648a5" /><Relationship Type="http://schemas.openxmlformats.org/officeDocument/2006/relationships/slide" Target="/ppt/slides/slide5.xml" Id="R5c44c68a46064c63" /><Relationship Type="http://schemas.openxmlformats.org/officeDocument/2006/relationships/slide" Target="/ppt/slides/slide6.xml" Id="R042de384c9dd44ad" /><Relationship Type="http://schemas.openxmlformats.org/officeDocument/2006/relationships/slide" Target="/ppt/slides/slide7.xml" Id="R9c4fcb709f6a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3be744f9e42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c400f9a8e48bf" /><Relationship Type="http://schemas.openxmlformats.org/officeDocument/2006/relationships/theme" Target="/ppt/slideMasters/theme/theme1.xml" Id="Racc593f127a544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c400f9a8e48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1619fcd2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b12cea21345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18c19d4fb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3ff4b44f4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4652d3b77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121352967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85f72b48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BRYGGE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18 201 683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5 242 449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−11 466 281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261 931 838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745 592 490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967 969 818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BRYGGE AS</a:t>
            </a:r>
          </a:p>
        </p:txBody>
      </p:sp>
    </p:spTree>
  </p:cSld>
  <p:clrMapOvr>
    <a:masterClrMapping xmlns:a="http://schemas.openxmlformats.org/drawingml/2006/main"/>
  </p:clrMapOvr>
</p:sld>
</file>