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2d7c328c9d45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47980806d344d1"/>
  </p:sldMasterIdLst>
  <p:sldIdLst>
    <p:sldId xmlns:r="http://schemas.openxmlformats.org/officeDocument/2006/relationships" id="256" r:id="Rf708b7b31ce04f0b"/>
    <p:sldId xmlns:r="http://schemas.openxmlformats.org/officeDocument/2006/relationships" id="257" r:id="Rbd61390ae0964698"/>
    <p:sldId xmlns:r="http://schemas.openxmlformats.org/officeDocument/2006/relationships" id="258" r:id="R4db5e27adcd14d08"/>
    <p:sldId xmlns:r="http://schemas.openxmlformats.org/officeDocument/2006/relationships" id="259" r:id="Rf9a92f6b23114d04"/>
    <p:sldId xmlns:r="http://schemas.openxmlformats.org/officeDocument/2006/relationships" id="260" r:id="R3c3d4c79375446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47980806d344d1" /><Relationship Type="http://schemas.openxmlformats.org/officeDocument/2006/relationships/slide" Target="/ppt/slides/slide1.xml" Id="Rf708b7b31ce04f0b" /><Relationship Type="http://schemas.openxmlformats.org/officeDocument/2006/relationships/slide" Target="/ppt/slides/slide2.xml" Id="Rbd61390ae0964698" /><Relationship Type="http://schemas.openxmlformats.org/officeDocument/2006/relationships/slide" Target="/ppt/slides/slide3.xml" Id="R4db5e27adcd14d08" /><Relationship Type="http://schemas.openxmlformats.org/officeDocument/2006/relationships/slide" Target="/ppt/slides/slide4.xml" Id="Rf9a92f6b23114d04" /><Relationship Type="http://schemas.openxmlformats.org/officeDocument/2006/relationships/slide" Target="/ppt/slides/slide5.xml" Id="R3c3d4c79375446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c8585713564e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3c2a81fb34bd8" /><Relationship Type="http://schemas.openxmlformats.org/officeDocument/2006/relationships/theme" Target="/ppt/slideMasters/theme/theme1.xml" Id="R068be003c93b4e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43c2a81fb34b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bf7da46b04e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6049ee59644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c20a7ad3a41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9dad4b2c04c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2857623554c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INNKJØPSLAGET KYRKSÆTERØRA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INNKJØPSLAGET KYRKSÆTERØRA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INNKJØPSLAGET KYRKSÆTERØRA SA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INNKJØPSLAGET KYRKSÆTERØRA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INNKJØPSLAGET KYRKSÆTERØRA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INNKJØPSLAGET KYRKSÆTERØRA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Dalum Regnskap 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firmapost@innkjøpslaget.as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www.innkjøpslaget.as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968 082 809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INNKJØPSLAGET KYRKSÆTERØRA SA</a:t>
            </a:r>
          </a:p>
        </p:txBody>
      </p:sp>
    </p:spTree>
  </p:cSld>
  <p:clrMapOvr>
    <a:masterClrMapping xmlns:a="http://schemas.openxmlformats.org/drawingml/2006/main"/>
  </p:clrMapOvr>
</p:sld>
</file>