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c568c91bf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1241cce364be2"/>
  </p:sldMasterIdLst>
  <p:sldIdLst>
    <p:sldId xmlns:r="http://schemas.openxmlformats.org/officeDocument/2006/relationships" id="256" r:id="Ra819acb182a64612"/>
    <p:sldId xmlns:r="http://schemas.openxmlformats.org/officeDocument/2006/relationships" id="257" r:id="R1d789b31181f41e9"/>
    <p:sldId xmlns:r="http://schemas.openxmlformats.org/officeDocument/2006/relationships" id="258" r:id="Re3b93b8fcc214ec4"/>
    <p:sldId xmlns:r="http://schemas.openxmlformats.org/officeDocument/2006/relationships" id="259" r:id="R4a179cd0859a4e00"/>
    <p:sldId xmlns:r="http://schemas.openxmlformats.org/officeDocument/2006/relationships" id="260" r:id="R3e7b887c067248d9"/>
    <p:sldId xmlns:r="http://schemas.openxmlformats.org/officeDocument/2006/relationships" id="261" r:id="R1ec5bd88397e44bc"/>
    <p:sldId xmlns:r="http://schemas.openxmlformats.org/officeDocument/2006/relationships" id="262" r:id="Ra74329280588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1241cce364be2" /><Relationship Type="http://schemas.openxmlformats.org/officeDocument/2006/relationships/slide" Target="/ppt/slides/slide1.xml" Id="Ra819acb182a64612" /><Relationship Type="http://schemas.openxmlformats.org/officeDocument/2006/relationships/slide" Target="/ppt/slides/slide2.xml" Id="R1d789b31181f41e9" /><Relationship Type="http://schemas.openxmlformats.org/officeDocument/2006/relationships/slide" Target="/ppt/slides/slide3.xml" Id="Re3b93b8fcc214ec4" /><Relationship Type="http://schemas.openxmlformats.org/officeDocument/2006/relationships/slide" Target="/ppt/slides/slide4.xml" Id="R4a179cd0859a4e00" /><Relationship Type="http://schemas.openxmlformats.org/officeDocument/2006/relationships/slide" Target="/ppt/slides/slide5.xml" Id="R3e7b887c067248d9" /><Relationship Type="http://schemas.openxmlformats.org/officeDocument/2006/relationships/slide" Target="/ppt/slides/slide6.xml" Id="R1ec5bd88397e44bc" /><Relationship Type="http://schemas.openxmlformats.org/officeDocument/2006/relationships/slide" Target="/ppt/slides/slide7.xml" Id="Ra74329280588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ced12c5f5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4c678c75a4fdf" /><Relationship Type="http://schemas.openxmlformats.org/officeDocument/2006/relationships/theme" Target="/ppt/slideMasters/theme/theme1.xml" Id="Rf4c248605264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4c678c75a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02f2d166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0397acbd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c72fb608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ad5ec26c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04922c91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d9878f060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14829022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ragnvald.tiller@tiller.no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968 134 361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AS</a:t>
            </a:r>
          </a:p>
        </p:txBody>
      </p:sp>
    </p:spTree>
  </p:cSld>
  <p:clrMapOvr>
    <a:masterClrMapping xmlns:a="http://schemas.openxmlformats.org/drawingml/2006/main"/>
  </p:clrMapOvr>
</p:sld>
</file>