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4bf1429d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f357da7aa471f"/>
  </p:sldMasterIdLst>
  <p:sldIdLst>
    <p:sldId xmlns:r="http://schemas.openxmlformats.org/officeDocument/2006/relationships" id="256" r:id="R55debe65290848f9"/>
    <p:sldId xmlns:r="http://schemas.openxmlformats.org/officeDocument/2006/relationships" id="257" r:id="R197e50a80b94405d"/>
    <p:sldId xmlns:r="http://schemas.openxmlformats.org/officeDocument/2006/relationships" id="258" r:id="R1378d8e3f55544e3"/>
    <p:sldId xmlns:r="http://schemas.openxmlformats.org/officeDocument/2006/relationships" id="259" r:id="R185bbb3babc54a58"/>
    <p:sldId xmlns:r="http://schemas.openxmlformats.org/officeDocument/2006/relationships" id="260" r:id="R0498a337f7ca435b"/>
    <p:sldId xmlns:r="http://schemas.openxmlformats.org/officeDocument/2006/relationships" id="261" r:id="Rc74b02e3474044a2"/>
    <p:sldId xmlns:r="http://schemas.openxmlformats.org/officeDocument/2006/relationships" id="262" r:id="R50b5277ae6f7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f357da7aa471f" /><Relationship Type="http://schemas.openxmlformats.org/officeDocument/2006/relationships/slide" Target="/ppt/slides/slide1.xml" Id="R55debe65290848f9" /><Relationship Type="http://schemas.openxmlformats.org/officeDocument/2006/relationships/slide" Target="/ppt/slides/slide2.xml" Id="R197e50a80b94405d" /><Relationship Type="http://schemas.openxmlformats.org/officeDocument/2006/relationships/slide" Target="/ppt/slides/slide3.xml" Id="R1378d8e3f55544e3" /><Relationship Type="http://schemas.openxmlformats.org/officeDocument/2006/relationships/slide" Target="/ppt/slides/slide4.xml" Id="R185bbb3babc54a58" /><Relationship Type="http://schemas.openxmlformats.org/officeDocument/2006/relationships/slide" Target="/ppt/slides/slide5.xml" Id="R0498a337f7ca435b" /><Relationship Type="http://schemas.openxmlformats.org/officeDocument/2006/relationships/slide" Target="/ppt/slides/slide6.xml" Id="Rc74b02e3474044a2" /><Relationship Type="http://schemas.openxmlformats.org/officeDocument/2006/relationships/slide" Target="/ppt/slides/slide7.xml" Id="R50b5277ae6f7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82414da42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1fe2c2a84a62" /><Relationship Type="http://schemas.openxmlformats.org/officeDocument/2006/relationships/theme" Target="/ppt/slideMasters/theme/theme1.xml" Id="R5b539ac539c4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21fe2c2a8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7558715c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4948e5c3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cb8b8997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64adfbcc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f9c7e140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cb4ecc23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9a4913eb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