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0f84176d42b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08b42206c7a4da2"/>
  </p:sldMasterIdLst>
  <p:sldIdLst>
    <p:sldId xmlns:r="http://schemas.openxmlformats.org/officeDocument/2006/relationships" id="256" r:id="R4afb3d4481e24332"/>
    <p:sldId xmlns:r="http://schemas.openxmlformats.org/officeDocument/2006/relationships" id="257" r:id="Rd90bb50a70504c92"/>
    <p:sldId xmlns:r="http://schemas.openxmlformats.org/officeDocument/2006/relationships" id="258" r:id="Rbe757944a308407b"/>
    <p:sldId xmlns:r="http://schemas.openxmlformats.org/officeDocument/2006/relationships" id="259" r:id="R1a3cd80fcce14ea1"/>
    <p:sldId xmlns:r="http://schemas.openxmlformats.org/officeDocument/2006/relationships" id="260" r:id="R9a15ea8931c740e7"/>
    <p:sldId xmlns:r="http://schemas.openxmlformats.org/officeDocument/2006/relationships" id="261" r:id="R99297295727a46c6"/>
    <p:sldId xmlns:r="http://schemas.openxmlformats.org/officeDocument/2006/relationships" id="262" r:id="R18fab702c9e344a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8b42206c7a4da2" /><Relationship Type="http://schemas.openxmlformats.org/officeDocument/2006/relationships/slide" Target="/ppt/slides/slide1.xml" Id="R4afb3d4481e24332" /><Relationship Type="http://schemas.openxmlformats.org/officeDocument/2006/relationships/slide" Target="/ppt/slides/slide2.xml" Id="Rd90bb50a70504c92" /><Relationship Type="http://schemas.openxmlformats.org/officeDocument/2006/relationships/slide" Target="/ppt/slides/slide3.xml" Id="Rbe757944a308407b" /><Relationship Type="http://schemas.openxmlformats.org/officeDocument/2006/relationships/slide" Target="/ppt/slides/slide4.xml" Id="R1a3cd80fcce14ea1" /><Relationship Type="http://schemas.openxmlformats.org/officeDocument/2006/relationships/slide" Target="/ppt/slides/slide5.xml" Id="R9a15ea8931c740e7" /><Relationship Type="http://schemas.openxmlformats.org/officeDocument/2006/relationships/slide" Target="/ppt/slides/slide6.xml" Id="R99297295727a46c6" /><Relationship Type="http://schemas.openxmlformats.org/officeDocument/2006/relationships/slide" Target="/ppt/slides/slide7.xml" Id="R18fab702c9e344a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869476b84645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6bf0b00d5f4b2a" /><Relationship Type="http://schemas.openxmlformats.org/officeDocument/2006/relationships/theme" Target="/ppt/slideMasters/theme/theme1.xml" Id="R19272ca40bb6497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6bf0b00d5f4b2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112efa476b4e6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817d10e08424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bd2af457c543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029de7c9af47c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76807cf69542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f05496bb7b4b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801ce16a0642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REVISORTEAM TINN OG VEST-TELEMARK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REVISORTEAM TINN OG VEST-TELEMARK AS ble etablert [år] og holder til i Vinje.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17 029 925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829 023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672 063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1 503 040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6 168 180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AARMODT SIV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BECK HOLDING AS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 KRISTINE RANDI MIDTBØ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NORABERG INGER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SKARPRUD TOR EINAR  –  16,7 %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SOLLID AUD EVA VAA  –  16,7 %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Åmotvegen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3890 Vinje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35 06 27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audeva@revisorteam.no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www.revisorteam.no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968 407 880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REVISORTEAM TINN OG VEST-TELEMARK AS</a:t>
            </a:r>
          </a:p>
        </p:txBody>
      </p:sp>
    </p:spTree>
  </p:cSld>
  <p:clrMapOvr>
    <a:masterClrMapping xmlns:a="http://schemas.openxmlformats.org/drawingml/2006/main"/>
  </p:clrMapOvr>
</p:sld>
</file>