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0c983f8e5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dffb926b84d15"/>
  </p:sldMasterIdLst>
  <p:sldIdLst>
    <p:sldId xmlns:r="http://schemas.openxmlformats.org/officeDocument/2006/relationships" id="256" r:id="R52c56adb019f4177"/>
    <p:sldId xmlns:r="http://schemas.openxmlformats.org/officeDocument/2006/relationships" id="257" r:id="Rf1599e13d6dc495e"/>
    <p:sldId xmlns:r="http://schemas.openxmlformats.org/officeDocument/2006/relationships" id="258" r:id="Rcb712044e89b450f"/>
    <p:sldId xmlns:r="http://schemas.openxmlformats.org/officeDocument/2006/relationships" id="259" r:id="R5dd94f10274142ea"/>
    <p:sldId xmlns:r="http://schemas.openxmlformats.org/officeDocument/2006/relationships" id="260" r:id="R1990ed35bc154c30"/>
    <p:sldId xmlns:r="http://schemas.openxmlformats.org/officeDocument/2006/relationships" id="261" r:id="R55326e267f7a43b6"/>
    <p:sldId xmlns:r="http://schemas.openxmlformats.org/officeDocument/2006/relationships" id="262" r:id="R262bc390ae65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dffb926b84d15" /><Relationship Type="http://schemas.openxmlformats.org/officeDocument/2006/relationships/slide" Target="/ppt/slides/slide1.xml" Id="R52c56adb019f4177" /><Relationship Type="http://schemas.openxmlformats.org/officeDocument/2006/relationships/slide" Target="/ppt/slides/slide2.xml" Id="Rf1599e13d6dc495e" /><Relationship Type="http://schemas.openxmlformats.org/officeDocument/2006/relationships/slide" Target="/ppt/slides/slide3.xml" Id="Rcb712044e89b450f" /><Relationship Type="http://schemas.openxmlformats.org/officeDocument/2006/relationships/slide" Target="/ppt/slides/slide4.xml" Id="R5dd94f10274142ea" /><Relationship Type="http://schemas.openxmlformats.org/officeDocument/2006/relationships/slide" Target="/ppt/slides/slide5.xml" Id="R1990ed35bc154c30" /><Relationship Type="http://schemas.openxmlformats.org/officeDocument/2006/relationships/slide" Target="/ppt/slides/slide6.xml" Id="R55326e267f7a43b6" /><Relationship Type="http://schemas.openxmlformats.org/officeDocument/2006/relationships/slide" Target="/ppt/slides/slide7.xml" Id="R262bc390ae65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5a66f0556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1ac3b3b04482" /><Relationship Type="http://schemas.openxmlformats.org/officeDocument/2006/relationships/theme" Target="/ppt/slideMasters/theme/theme1.xml" Id="Rac56b8a932c5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41ac3b3b0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3d11510c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a58aa437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8f2fbd49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f874c915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2a092da03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8a783413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494cc577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