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a841657e7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58f86c4934fd0"/>
  </p:sldMasterIdLst>
  <p:sldIdLst>
    <p:sldId xmlns:r="http://schemas.openxmlformats.org/officeDocument/2006/relationships" id="256" r:id="R4a7d85a5d3084248"/>
    <p:sldId xmlns:r="http://schemas.openxmlformats.org/officeDocument/2006/relationships" id="257" r:id="R300dbf6c9ed249e6"/>
    <p:sldId xmlns:r="http://schemas.openxmlformats.org/officeDocument/2006/relationships" id="258" r:id="Rcb682cc1e7de4a73"/>
    <p:sldId xmlns:r="http://schemas.openxmlformats.org/officeDocument/2006/relationships" id="259" r:id="R3473793e8a1f4587"/>
    <p:sldId xmlns:r="http://schemas.openxmlformats.org/officeDocument/2006/relationships" id="260" r:id="R7797c885d0e24bd6"/>
    <p:sldId xmlns:r="http://schemas.openxmlformats.org/officeDocument/2006/relationships" id="261" r:id="Rfb4678d12d834e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58f86c4934fd0" /><Relationship Type="http://schemas.openxmlformats.org/officeDocument/2006/relationships/slide" Target="/ppt/slides/slide1.xml" Id="R4a7d85a5d3084248" /><Relationship Type="http://schemas.openxmlformats.org/officeDocument/2006/relationships/slide" Target="/ppt/slides/slide2.xml" Id="R300dbf6c9ed249e6" /><Relationship Type="http://schemas.openxmlformats.org/officeDocument/2006/relationships/slide" Target="/ppt/slides/slide3.xml" Id="Rcb682cc1e7de4a73" /><Relationship Type="http://schemas.openxmlformats.org/officeDocument/2006/relationships/slide" Target="/ppt/slides/slide4.xml" Id="R3473793e8a1f4587" /><Relationship Type="http://schemas.openxmlformats.org/officeDocument/2006/relationships/slide" Target="/ppt/slides/slide5.xml" Id="R7797c885d0e24bd6" /><Relationship Type="http://schemas.openxmlformats.org/officeDocument/2006/relationships/slide" Target="/ppt/slides/slide6.xml" Id="Rfb4678d12d834e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f74a00c8846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7aa2b54de4aec" /><Relationship Type="http://schemas.openxmlformats.org/officeDocument/2006/relationships/theme" Target="/ppt/slideMasters/theme/theme1.xml" Id="R7d366a51b676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67aa2b54de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f2800578549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5683ab4b64f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ecbdcf114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9cf7b79114c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8ed389f5440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a4c34ff6f49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FLAKS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968 459 708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