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81ca87d432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f2b9c8a2f54e37"/>
  </p:sldMasterIdLst>
  <p:sldIdLst>
    <p:sldId xmlns:r="http://schemas.openxmlformats.org/officeDocument/2006/relationships" id="256" r:id="Race5286986b94e55"/>
    <p:sldId xmlns:r="http://schemas.openxmlformats.org/officeDocument/2006/relationships" id="257" r:id="Rf38102ecbacc4746"/>
    <p:sldId xmlns:r="http://schemas.openxmlformats.org/officeDocument/2006/relationships" id="258" r:id="Ra182499d82de43de"/>
    <p:sldId xmlns:r="http://schemas.openxmlformats.org/officeDocument/2006/relationships" id="259" r:id="R7e2cb83043d646b7"/>
    <p:sldId xmlns:r="http://schemas.openxmlformats.org/officeDocument/2006/relationships" id="260" r:id="R4404a1b840aa44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f2b9c8a2f54e37" /><Relationship Type="http://schemas.openxmlformats.org/officeDocument/2006/relationships/slide" Target="/ppt/slides/slide1.xml" Id="Race5286986b94e55" /><Relationship Type="http://schemas.openxmlformats.org/officeDocument/2006/relationships/slide" Target="/ppt/slides/slide2.xml" Id="Rf38102ecbacc4746" /><Relationship Type="http://schemas.openxmlformats.org/officeDocument/2006/relationships/slide" Target="/ppt/slides/slide3.xml" Id="Ra182499d82de43de" /><Relationship Type="http://schemas.openxmlformats.org/officeDocument/2006/relationships/slide" Target="/ppt/slides/slide4.xml" Id="R7e2cb83043d646b7" /><Relationship Type="http://schemas.openxmlformats.org/officeDocument/2006/relationships/slide" Target="/ppt/slides/slide5.xml" Id="R4404a1b840aa44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60876face44b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1bcd06c8f44a6" /><Relationship Type="http://schemas.openxmlformats.org/officeDocument/2006/relationships/theme" Target="/ppt/slideMasters/theme/theme1.xml" Id="R73e2e2790ba54d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8e1bcd06c8f44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065c44dc9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7ba41db2e548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be732a567148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78630d93f4ce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e5b322e98f4f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FLAKS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FLAKS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968 459 708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FLAKS EIENDOM AS</a:t>
            </a:r>
          </a:p>
        </p:txBody>
      </p:sp>
    </p:spTree>
  </p:cSld>
  <p:clrMapOvr>
    <a:masterClrMapping xmlns:a="http://schemas.openxmlformats.org/drawingml/2006/main"/>
  </p:clrMapOvr>
</p:sld>
</file>