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f435f5473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68c23e32c4967"/>
  </p:sldMasterIdLst>
  <p:sldIdLst>
    <p:sldId xmlns:r="http://schemas.openxmlformats.org/officeDocument/2006/relationships" id="256" r:id="R96ac99cd26824cff"/>
    <p:sldId xmlns:r="http://schemas.openxmlformats.org/officeDocument/2006/relationships" id="257" r:id="R70f1d8837d444124"/>
    <p:sldId xmlns:r="http://schemas.openxmlformats.org/officeDocument/2006/relationships" id="258" r:id="R97a6f05c5daf49ce"/>
    <p:sldId xmlns:r="http://schemas.openxmlformats.org/officeDocument/2006/relationships" id="259" r:id="Re4b1fdad463f4a61"/>
    <p:sldId xmlns:r="http://schemas.openxmlformats.org/officeDocument/2006/relationships" id="260" r:id="Ra8af4a81e15d429b"/>
    <p:sldId xmlns:r="http://schemas.openxmlformats.org/officeDocument/2006/relationships" id="261" r:id="Rd73e5ebc8d5b4c09"/>
    <p:sldId xmlns:r="http://schemas.openxmlformats.org/officeDocument/2006/relationships" id="262" r:id="Rcfe6aa98955d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68c23e32c4967" /><Relationship Type="http://schemas.openxmlformats.org/officeDocument/2006/relationships/slide" Target="/ppt/slides/slide1.xml" Id="R96ac99cd26824cff" /><Relationship Type="http://schemas.openxmlformats.org/officeDocument/2006/relationships/slide" Target="/ppt/slides/slide2.xml" Id="R70f1d8837d444124" /><Relationship Type="http://schemas.openxmlformats.org/officeDocument/2006/relationships/slide" Target="/ppt/slides/slide3.xml" Id="R97a6f05c5daf49ce" /><Relationship Type="http://schemas.openxmlformats.org/officeDocument/2006/relationships/slide" Target="/ppt/slides/slide4.xml" Id="Re4b1fdad463f4a61" /><Relationship Type="http://schemas.openxmlformats.org/officeDocument/2006/relationships/slide" Target="/ppt/slides/slide5.xml" Id="Ra8af4a81e15d429b" /><Relationship Type="http://schemas.openxmlformats.org/officeDocument/2006/relationships/slide" Target="/ppt/slides/slide6.xml" Id="Rd73e5ebc8d5b4c09" /><Relationship Type="http://schemas.openxmlformats.org/officeDocument/2006/relationships/slide" Target="/ppt/slides/slide7.xml" Id="Rcfe6aa98955d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24f33552f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2c13a9c04b4e" /><Relationship Type="http://schemas.openxmlformats.org/officeDocument/2006/relationships/theme" Target="/ppt/slideMasters/theme/theme1.xml" Id="R3351d1eebba4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82c13a9c0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0b6d46f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25140fa1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88caaf6a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6a00a240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73edad93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27a4cce51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8902bfbb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FALKENBERG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FALKENBERG REGNSKAPSBYRÅ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THORVALD ANDRÉ GAHRE FALKENBERG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FALKENBERG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Hagelundveien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968 460 072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