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7c8422594244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2a72581c8547c4"/>
  </p:sldMasterIdLst>
  <p:sldIdLst>
    <p:sldId xmlns:r="http://schemas.openxmlformats.org/officeDocument/2006/relationships" id="256" r:id="Rdc98347b14ab4fd9"/>
    <p:sldId xmlns:r="http://schemas.openxmlformats.org/officeDocument/2006/relationships" id="257" r:id="Rfb1068ba2a9e410e"/>
    <p:sldId xmlns:r="http://schemas.openxmlformats.org/officeDocument/2006/relationships" id="258" r:id="R78ce1db90cc54952"/>
    <p:sldId xmlns:r="http://schemas.openxmlformats.org/officeDocument/2006/relationships" id="259" r:id="Rc8ec6aedd3464a44"/>
    <p:sldId xmlns:r="http://schemas.openxmlformats.org/officeDocument/2006/relationships" id="260" r:id="Raf50eb73761a4313"/>
    <p:sldId xmlns:r="http://schemas.openxmlformats.org/officeDocument/2006/relationships" id="261" r:id="R0c990ba907fa46ce"/>
    <p:sldId xmlns:r="http://schemas.openxmlformats.org/officeDocument/2006/relationships" id="262" r:id="R24fc499b745b47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a72581c8547c4" /><Relationship Type="http://schemas.openxmlformats.org/officeDocument/2006/relationships/slide" Target="/ppt/slides/slide1.xml" Id="Rdc98347b14ab4fd9" /><Relationship Type="http://schemas.openxmlformats.org/officeDocument/2006/relationships/slide" Target="/ppt/slides/slide2.xml" Id="Rfb1068ba2a9e410e" /><Relationship Type="http://schemas.openxmlformats.org/officeDocument/2006/relationships/slide" Target="/ppt/slides/slide3.xml" Id="R78ce1db90cc54952" /><Relationship Type="http://schemas.openxmlformats.org/officeDocument/2006/relationships/slide" Target="/ppt/slides/slide4.xml" Id="Rc8ec6aedd3464a44" /><Relationship Type="http://schemas.openxmlformats.org/officeDocument/2006/relationships/slide" Target="/ppt/slides/slide5.xml" Id="Raf50eb73761a4313" /><Relationship Type="http://schemas.openxmlformats.org/officeDocument/2006/relationships/slide" Target="/ppt/slides/slide6.xml" Id="R0c990ba907fa46ce" /><Relationship Type="http://schemas.openxmlformats.org/officeDocument/2006/relationships/slide" Target="/ppt/slides/slide7.xml" Id="R24fc499b745b47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9ab9d4781947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f33d5b0624c89" /><Relationship Type="http://schemas.openxmlformats.org/officeDocument/2006/relationships/theme" Target="/ppt/slideMasters/theme/theme1.xml" Id="R9ede6a9f27a443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9f33d5b0624c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d1dbc47ce48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b6a2b1ec346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e02af9fef43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c2e2a352f42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55b3f8b8942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b821c93ad45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c778de9bd4e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RAFI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RAFI AS ble etablert [år] og holder til i Ørskog.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582 495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251 359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1 081 288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5 170 005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9 325 418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 O. Wallbøes veg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6240 Ørskog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27 02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968 595 865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