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9c8fe7d96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d8e8d85ab4451"/>
  </p:sldMasterIdLst>
  <p:sldIdLst>
    <p:sldId xmlns:r="http://schemas.openxmlformats.org/officeDocument/2006/relationships" id="256" r:id="R9c9a489e42c841d8"/>
    <p:sldId xmlns:r="http://schemas.openxmlformats.org/officeDocument/2006/relationships" id="257" r:id="R676c5999cc32493e"/>
    <p:sldId xmlns:r="http://schemas.openxmlformats.org/officeDocument/2006/relationships" id="258" r:id="R78a2f8dfdb414e85"/>
    <p:sldId xmlns:r="http://schemas.openxmlformats.org/officeDocument/2006/relationships" id="259" r:id="Rb1cea49bbc5c443c"/>
    <p:sldId xmlns:r="http://schemas.openxmlformats.org/officeDocument/2006/relationships" id="260" r:id="Ra73b31d1eb1e477a"/>
    <p:sldId xmlns:r="http://schemas.openxmlformats.org/officeDocument/2006/relationships" id="261" r:id="R6edf2facdc8d403b"/>
    <p:sldId xmlns:r="http://schemas.openxmlformats.org/officeDocument/2006/relationships" id="262" r:id="R6832bb0b57da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d8e8d85ab4451" /><Relationship Type="http://schemas.openxmlformats.org/officeDocument/2006/relationships/slide" Target="/ppt/slides/slide1.xml" Id="R9c9a489e42c841d8" /><Relationship Type="http://schemas.openxmlformats.org/officeDocument/2006/relationships/slide" Target="/ppt/slides/slide2.xml" Id="R676c5999cc32493e" /><Relationship Type="http://schemas.openxmlformats.org/officeDocument/2006/relationships/slide" Target="/ppt/slides/slide3.xml" Id="R78a2f8dfdb414e85" /><Relationship Type="http://schemas.openxmlformats.org/officeDocument/2006/relationships/slide" Target="/ppt/slides/slide4.xml" Id="Rb1cea49bbc5c443c" /><Relationship Type="http://schemas.openxmlformats.org/officeDocument/2006/relationships/slide" Target="/ppt/slides/slide5.xml" Id="Ra73b31d1eb1e477a" /><Relationship Type="http://schemas.openxmlformats.org/officeDocument/2006/relationships/slide" Target="/ppt/slides/slide6.xml" Id="R6edf2facdc8d403b" /><Relationship Type="http://schemas.openxmlformats.org/officeDocument/2006/relationships/slide" Target="/ppt/slides/slide7.xml" Id="R6832bb0b57da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290e55c62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e0fecf2d4066" /><Relationship Type="http://schemas.openxmlformats.org/officeDocument/2006/relationships/theme" Target="/ppt/slideMasters/theme/theme1.xml" Id="Rb3f50d111273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2e0fecf2d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a5af9bf0f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ceedbf64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b9bb100f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ba515692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b50f6fa1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4b42ed206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05df7ec45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BIOAKVA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BIOAKVA AS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53 061 059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54 196 383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WATHNE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IVETT WATHNE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WATHNE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968 703 250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