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015657ac3247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3d6b6a801c44a4"/>
  </p:sldMasterIdLst>
  <p:sldIdLst>
    <p:sldId xmlns:r="http://schemas.openxmlformats.org/officeDocument/2006/relationships" id="256" r:id="R1ae9da2d7a4e4141"/>
    <p:sldId xmlns:r="http://schemas.openxmlformats.org/officeDocument/2006/relationships" id="257" r:id="R877aa93dc4a64200"/>
    <p:sldId xmlns:r="http://schemas.openxmlformats.org/officeDocument/2006/relationships" id="258" r:id="R29d136e2664e41cc"/>
    <p:sldId xmlns:r="http://schemas.openxmlformats.org/officeDocument/2006/relationships" id="259" r:id="R71b5991fc9204521"/>
    <p:sldId xmlns:r="http://schemas.openxmlformats.org/officeDocument/2006/relationships" id="260" r:id="R60572d3d074d4d78"/>
    <p:sldId xmlns:r="http://schemas.openxmlformats.org/officeDocument/2006/relationships" id="261" r:id="R74993f2e309048d6"/>
    <p:sldId xmlns:r="http://schemas.openxmlformats.org/officeDocument/2006/relationships" id="262" r:id="R491d5f7aad2940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3d6b6a801c44a4" /><Relationship Type="http://schemas.openxmlformats.org/officeDocument/2006/relationships/slide" Target="/ppt/slides/slide1.xml" Id="R1ae9da2d7a4e4141" /><Relationship Type="http://schemas.openxmlformats.org/officeDocument/2006/relationships/slide" Target="/ppt/slides/slide2.xml" Id="R877aa93dc4a64200" /><Relationship Type="http://schemas.openxmlformats.org/officeDocument/2006/relationships/slide" Target="/ppt/slides/slide3.xml" Id="R29d136e2664e41cc" /><Relationship Type="http://schemas.openxmlformats.org/officeDocument/2006/relationships/slide" Target="/ppt/slides/slide4.xml" Id="R71b5991fc9204521" /><Relationship Type="http://schemas.openxmlformats.org/officeDocument/2006/relationships/slide" Target="/ppt/slides/slide5.xml" Id="R60572d3d074d4d78" /><Relationship Type="http://schemas.openxmlformats.org/officeDocument/2006/relationships/slide" Target="/ppt/slides/slide6.xml" Id="R74993f2e309048d6" /><Relationship Type="http://schemas.openxmlformats.org/officeDocument/2006/relationships/slide" Target="/ppt/slides/slide7.xml" Id="R491d5f7aad2940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8d80ef5280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66ec5a3764ca4" /><Relationship Type="http://schemas.openxmlformats.org/officeDocument/2006/relationships/theme" Target="/ppt/slideMasters/theme/theme1.xml" Id="Rf9474be4e9e644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066ec5a3764c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dcfa4b53ee44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3876f694246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e851eb7ff4f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1356fa651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43419052448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01a9a2884a4b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1827288f645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WIIKS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WIIKS REGNSKAPSKONTOR AS ble etablert [år] og holder til i Kjøllefjord.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7 602 173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597 172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1 540 648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3 950 107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PEDERSEN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HOLM HANSEN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INGEBJØRG LILAND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WIIK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145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9790 Kjøllefjord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49 97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nordkyn@accountor.no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968 784 358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WIIKS REGNSKAPSKONTOR AS</a:t>
            </a:r>
          </a:p>
        </p:txBody>
      </p:sp>
    </p:spTree>
  </p:cSld>
  <p:clrMapOvr>
    <a:masterClrMapping xmlns:a="http://schemas.openxmlformats.org/drawingml/2006/main"/>
  </p:clrMapOvr>
</p:sld>
</file>