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08cb5a760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8aeeb37cb4281"/>
  </p:sldMasterIdLst>
  <p:sldIdLst>
    <p:sldId xmlns:r="http://schemas.openxmlformats.org/officeDocument/2006/relationships" id="256" r:id="R23b6ba47c0a246fb"/>
    <p:sldId xmlns:r="http://schemas.openxmlformats.org/officeDocument/2006/relationships" id="257" r:id="R268731c3fc494ecf"/>
    <p:sldId xmlns:r="http://schemas.openxmlformats.org/officeDocument/2006/relationships" id="258" r:id="Rd9ab49a636d24a15"/>
    <p:sldId xmlns:r="http://schemas.openxmlformats.org/officeDocument/2006/relationships" id="259" r:id="R9a9b3ae6c4d94379"/>
    <p:sldId xmlns:r="http://schemas.openxmlformats.org/officeDocument/2006/relationships" id="260" r:id="Re756c47b824e4c44"/>
    <p:sldId xmlns:r="http://schemas.openxmlformats.org/officeDocument/2006/relationships" id="261" r:id="Re7c3eefb931c4021"/>
    <p:sldId xmlns:r="http://schemas.openxmlformats.org/officeDocument/2006/relationships" id="262" r:id="R367a9e5c9856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8aeeb37cb4281" /><Relationship Type="http://schemas.openxmlformats.org/officeDocument/2006/relationships/slide" Target="/ppt/slides/slide1.xml" Id="R23b6ba47c0a246fb" /><Relationship Type="http://schemas.openxmlformats.org/officeDocument/2006/relationships/slide" Target="/ppt/slides/slide2.xml" Id="R268731c3fc494ecf" /><Relationship Type="http://schemas.openxmlformats.org/officeDocument/2006/relationships/slide" Target="/ppt/slides/slide3.xml" Id="Rd9ab49a636d24a15" /><Relationship Type="http://schemas.openxmlformats.org/officeDocument/2006/relationships/slide" Target="/ppt/slides/slide4.xml" Id="R9a9b3ae6c4d94379" /><Relationship Type="http://schemas.openxmlformats.org/officeDocument/2006/relationships/slide" Target="/ppt/slides/slide5.xml" Id="Re756c47b824e4c44" /><Relationship Type="http://schemas.openxmlformats.org/officeDocument/2006/relationships/slide" Target="/ppt/slides/slide6.xml" Id="Re7c3eefb931c4021" /><Relationship Type="http://schemas.openxmlformats.org/officeDocument/2006/relationships/slide" Target="/ppt/slides/slide7.xml" Id="R367a9e5c9856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7b4073a31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543086a14e06" /><Relationship Type="http://schemas.openxmlformats.org/officeDocument/2006/relationships/theme" Target="/ppt/slideMasters/theme/theme1.xml" Id="Rcabebe757418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4543086a1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68e81bf5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c0662386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9c99fdc2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7f6bc04b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e4638d4c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f40bad8f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5220ba54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BLYDT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GRETHA ROLFSVAAG PETTERSEN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