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722d89020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8760ca74e4245"/>
  </p:sldMasterIdLst>
  <p:sldIdLst>
    <p:sldId xmlns:r="http://schemas.openxmlformats.org/officeDocument/2006/relationships" id="256" r:id="Ref315ae074d14041"/>
    <p:sldId xmlns:r="http://schemas.openxmlformats.org/officeDocument/2006/relationships" id="257" r:id="R89b134f76ab44232"/>
    <p:sldId xmlns:r="http://schemas.openxmlformats.org/officeDocument/2006/relationships" id="258" r:id="R02889f30b2e949d2"/>
    <p:sldId xmlns:r="http://schemas.openxmlformats.org/officeDocument/2006/relationships" id="259" r:id="R48ad3bdf988c4e53"/>
    <p:sldId xmlns:r="http://schemas.openxmlformats.org/officeDocument/2006/relationships" id="260" r:id="Rd4ba98104a154df9"/>
    <p:sldId xmlns:r="http://schemas.openxmlformats.org/officeDocument/2006/relationships" id="261" r:id="R5173195bd35648a5"/>
    <p:sldId xmlns:r="http://schemas.openxmlformats.org/officeDocument/2006/relationships" id="262" r:id="R1030c8206217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8760ca74e4245" /><Relationship Type="http://schemas.openxmlformats.org/officeDocument/2006/relationships/slide" Target="/ppt/slides/slide1.xml" Id="Ref315ae074d14041" /><Relationship Type="http://schemas.openxmlformats.org/officeDocument/2006/relationships/slide" Target="/ppt/slides/slide2.xml" Id="R89b134f76ab44232" /><Relationship Type="http://schemas.openxmlformats.org/officeDocument/2006/relationships/slide" Target="/ppt/slides/slide3.xml" Id="R02889f30b2e949d2" /><Relationship Type="http://schemas.openxmlformats.org/officeDocument/2006/relationships/slide" Target="/ppt/slides/slide4.xml" Id="R48ad3bdf988c4e53" /><Relationship Type="http://schemas.openxmlformats.org/officeDocument/2006/relationships/slide" Target="/ppt/slides/slide5.xml" Id="Rd4ba98104a154df9" /><Relationship Type="http://schemas.openxmlformats.org/officeDocument/2006/relationships/slide" Target="/ppt/slides/slide6.xml" Id="R5173195bd35648a5" /><Relationship Type="http://schemas.openxmlformats.org/officeDocument/2006/relationships/slide" Target="/ppt/slides/slide7.xml" Id="R1030c8206217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6b8a5641a43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c0a93f7454a3d" /><Relationship Type="http://schemas.openxmlformats.org/officeDocument/2006/relationships/theme" Target="/ppt/slideMasters/theme/theme1.xml" Id="R0b073d02ea3d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ec0a93f745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cb0885394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bcde6874e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708dadc4b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81ebbaf8a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505859d4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c64ceb069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ea248920c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