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063bb7542f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91988f3084398"/>
  </p:sldMasterIdLst>
  <p:sldIdLst>
    <p:sldId xmlns:r="http://schemas.openxmlformats.org/officeDocument/2006/relationships" id="256" r:id="R9459a763411e4702"/>
    <p:sldId xmlns:r="http://schemas.openxmlformats.org/officeDocument/2006/relationships" id="257" r:id="R3cb2c45f1eba4ca5"/>
    <p:sldId xmlns:r="http://schemas.openxmlformats.org/officeDocument/2006/relationships" id="258" r:id="R03919480a28244a1"/>
    <p:sldId xmlns:r="http://schemas.openxmlformats.org/officeDocument/2006/relationships" id="259" r:id="R88e156a255ed4c12"/>
    <p:sldId xmlns:r="http://schemas.openxmlformats.org/officeDocument/2006/relationships" id="260" r:id="Re0231cb84203496e"/>
    <p:sldId xmlns:r="http://schemas.openxmlformats.org/officeDocument/2006/relationships" id="261" r:id="R01f66972f65b4ae1"/>
    <p:sldId xmlns:r="http://schemas.openxmlformats.org/officeDocument/2006/relationships" id="262" r:id="R609673a91504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91988f3084398" /><Relationship Type="http://schemas.openxmlformats.org/officeDocument/2006/relationships/slide" Target="/ppt/slides/slide1.xml" Id="R9459a763411e4702" /><Relationship Type="http://schemas.openxmlformats.org/officeDocument/2006/relationships/slide" Target="/ppt/slides/slide2.xml" Id="R3cb2c45f1eba4ca5" /><Relationship Type="http://schemas.openxmlformats.org/officeDocument/2006/relationships/slide" Target="/ppt/slides/slide3.xml" Id="R03919480a28244a1" /><Relationship Type="http://schemas.openxmlformats.org/officeDocument/2006/relationships/slide" Target="/ppt/slides/slide4.xml" Id="R88e156a255ed4c12" /><Relationship Type="http://schemas.openxmlformats.org/officeDocument/2006/relationships/slide" Target="/ppt/slides/slide5.xml" Id="Re0231cb84203496e" /><Relationship Type="http://schemas.openxmlformats.org/officeDocument/2006/relationships/slide" Target="/ppt/slides/slide6.xml" Id="R01f66972f65b4ae1" /><Relationship Type="http://schemas.openxmlformats.org/officeDocument/2006/relationships/slide" Target="/ppt/slides/slide7.xml" Id="R609673a91504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cca0e286a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a3b2024214fea" /><Relationship Type="http://schemas.openxmlformats.org/officeDocument/2006/relationships/theme" Target="/ppt/slideMasters/theme/theme1.xml" Id="R255db3c93cba40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2a3b2024214f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833e7cdeb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26e84b780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57439660d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3b4621c23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a3b38f6ef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abee4ec62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5b73dd832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