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7083a2feccf4d1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ab9b3d20c1e4da9"/>
  </p:sldMasterIdLst>
  <p:sldIdLst>
    <p:sldId xmlns:r="http://schemas.openxmlformats.org/officeDocument/2006/relationships" id="256" r:id="R141c5f3efda047e4"/>
    <p:sldId xmlns:r="http://schemas.openxmlformats.org/officeDocument/2006/relationships" id="257" r:id="R1f44fa959f63450a"/>
    <p:sldId xmlns:r="http://schemas.openxmlformats.org/officeDocument/2006/relationships" id="258" r:id="R96b559cf56dd4b6b"/>
    <p:sldId xmlns:r="http://schemas.openxmlformats.org/officeDocument/2006/relationships" id="259" r:id="R1e2b3ad8292d4b6e"/>
    <p:sldId xmlns:r="http://schemas.openxmlformats.org/officeDocument/2006/relationships" id="260" r:id="Rb1042c9f9c4344f6"/>
    <p:sldId xmlns:r="http://schemas.openxmlformats.org/officeDocument/2006/relationships" id="261" r:id="Rc9c5f21b9bcc4feb"/>
    <p:sldId xmlns:r="http://schemas.openxmlformats.org/officeDocument/2006/relationships" id="262" r:id="Rb2b54ab3e7214ab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ab9b3d20c1e4da9" /><Relationship Type="http://schemas.openxmlformats.org/officeDocument/2006/relationships/slide" Target="/ppt/slides/slide1.xml" Id="R141c5f3efda047e4" /><Relationship Type="http://schemas.openxmlformats.org/officeDocument/2006/relationships/slide" Target="/ppt/slides/slide2.xml" Id="R1f44fa959f63450a" /><Relationship Type="http://schemas.openxmlformats.org/officeDocument/2006/relationships/slide" Target="/ppt/slides/slide3.xml" Id="R96b559cf56dd4b6b" /><Relationship Type="http://schemas.openxmlformats.org/officeDocument/2006/relationships/slide" Target="/ppt/slides/slide4.xml" Id="R1e2b3ad8292d4b6e" /><Relationship Type="http://schemas.openxmlformats.org/officeDocument/2006/relationships/slide" Target="/ppt/slides/slide5.xml" Id="Rb1042c9f9c4344f6" /><Relationship Type="http://schemas.openxmlformats.org/officeDocument/2006/relationships/slide" Target="/ppt/slides/slide6.xml" Id="Rc9c5f21b9bcc4feb" /><Relationship Type="http://schemas.openxmlformats.org/officeDocument/2006/relationships/slide" Target="/ppt/slides/slide7.xml" Id="Rb2b54ab3e7214ab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0c310a941274ed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1cb883fa924f69" /><Relationship Type="http://schemas.openxmlformats.org/officeDocument/2006/relationships/theme" Target="/ppt/slideMasters/theme/theme1.xml" Id="Ra17cd6da3c7f4ee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f1cb883fa924f6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8e52f79b884c2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67e842cd0e443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c59843aebf438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22832b1649488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d0d4b350b84cd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b8731cae75438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bbcaed05194fb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ARNE OKKENHAUG EFTF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ARNE OKKENHAUG EFTF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ARNE OKKENHAUG EFTF AS ble etablert [år] og holder til i Overhalla.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ARNE OKKENHAUG EFTF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ARNE OKKENHAUG EFTF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ARNE OKKENHAUG EFTF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214 983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28 638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2 462 415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13 532 699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15 659 246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ARNE OKKENHAUG EFTF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ARNE MAGNUS HAGERUP OKKENHAUG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PÅL OKKENHAUG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ARNE OKKENHAUG EFTF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Grande Gaard, Grandevegen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7863 Overhalla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968 956 779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ARNE OKKENHAUG EFTF AS</a:t>
            </a:r>
          </a:p>
        </p:txBody>
      </p:sp>
    </p:spTree>
  </p:cSld>
  <p:clrMapOvr>
    <a:masterClrMapping xmlns:a="http://schemas.openxmlformats.org/drawingml/2006/main"/>
  </p:clrMapOvr>
</p:sld>
</file>