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e413b1889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638bfec0624543"/>
  </p:sldMasterIdLst>
  <p:sldIdLst>
    <p:sldId xmlns:r="http://schemas.openxmlformats.org/officeDocument/2006/relationships" id="256" r:id="Rf4d47d4acedc42d0"/>
    <p:sldId xmlns:r="http://schemas.openxmlformats.org/officeDocument/2006/relationships" id="257" r:id="R72b9d2d3721b45e8"/>
    <p:sldId xmlns:r="http://schemas.openxmlformats.org/officeDocument/2006/relationships" id="258" r:id="Re901939577f34b62"/>
    <p:sldId xmlns:r="http://schemas.openxmlformats.org/officeDocument/2006/relationships" id="259" r:id="R5e20d24b193c46fc"/>
    <p:sldId xmlns:r="http://schemas.openxmlformats.org/officeDocument/2006/relationships" id="260" r:id="R974b0f335ff740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38bfec0624543" /><Relationship Type="http://schemas.openxmlformats.org/officeDocument/2006/relationships/slide" Target="/ppt/slides/slide1.xml" Id="Rf4d47d4acedc42d0" /><Relationship Type="http://schemas.openxmlformats.org/officeDocument/2006/relationships/slide" Target="/ppt/slides/slide2.xml" Id="R72b9d2d3721b45e8" /><Relationship Type="http://schemas.openxmlformats.org/officeDocument/2006/relationships/slide" Target="/ppt/slides/slide3.xml" Id="Re901939577f34b62" /><Relationship Type="http://schemas.openxmlformats.org/officeDocument/2006/relationships/slide" Target="/ppt/slides/slide4.xml" Id="R5e20d24b193c46fc" /><Relationship Type="http://schemas.openxmlformats.org/officeDocument/2006/relationships/slide" Target="/ppt/slides/slide5.xml" Id="R974b0f335ff740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3e9dc572e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7dacda94e4833" /><Relationship Type="http://schemas.openxmlformats.org/officeDocument/2006/relationships/theme" Target="/ppt/slideMasters/theme/theme1.xml" Id="Rf4e43ad3d50a4b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57dacda94e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f0718145041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425b3c6b4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47878f3f7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cf3111f2a47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c1b14ac82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BRATTÅSEN DIESEL OG BEREDSKAPSLAGER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BRATTÅSEN DIESEL OG BEREDSKAPSLAGER SA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Ole Smedås, Midtre Dalsbygdveien 659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969 968 924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