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477cb40026747d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acfde3ba111479f"/>
  </p:sldMasterIdLst>
  <p:sldIdLst>
    <p:sldId xmlns:r="http://schemas.openxmlformats.org/officeDocument/2006/relationships" id="256" r:id="Rdbdad30fbecb4761"/>
    <p:sldId xmlns:r="http://schemas.openxmlformats.org/officeDocument/2006/relationships" id="257" r:id="R137224343eda4542"/>
    <p:sldId xmlns:r="http://schemas.openxmlformats.org/officeDocument/2006/relationships" id="258" r:id="R9f1fd45c854a473c"/>
    <p:sldId xmlns:r="http://schemas.openxmlformats.org/officeDocument/2006/relationships" id="259" r:id="Rebe418e5cd7444c0"/>
    <p:sldId xmlns:r="http://schemas.openxmlformats.org/officeDocument/2006/relationships" id="260" r:id="Rbb00abd36a114448"/>
    <p:sldId xmlns:r="http://schemas.openxmlformats.org/officeDocument/2006/relationships" id="261" r:id="R3f1e240c4e5849d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acfde3ba111479f" /><Relationship Type="http://schemas.openxmlformats.org/officeDocument/2006/relationships/slide" Target="/ppt/slides/slide1.xml" Id="Rdbdad30fbecb4761" /><Relationship Type="http://schemas.openxmlformats.org/officeDocument/2006/relationships/slide" Target="/ppt/slides/slide2.xml" Id="R137224343eda4542" /><Relationship Type="http://schemas.openxmlformats.org/officeDocument/2006/relationships/slide" Target="/ppt/slides/slide3.xml" Id="R9f1fd45c854a473c" /><Relationship Type="http://schemas.openxmlformats.org/officeDocument/2006/relationships/slide" Target="/ppt/slides/slide4.xml" Id="Rebe418e5cd7444c0" /><Relationship Type="http://schemas.openxmlformats.org/officeDocument/2006/relationships/slide" Target="/ppt/slides/slide5.xml" Id="Rbb00abd36a114448" /><Relationship Type="http://schemas.openxmlformats.org/officeDocument/2006/relationships/slide" Target="/ppt/slides/slide6.xml" Id="R3f1e240c4e5849d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a7bf256a64a4b3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34c89504d34264" /><Relationship Type="http://schemas.openxmlformats.org/officeDocument/2006/relationships/theme" Target="/ppt/slideMasters/theme/theme1.xml" Id="R2212c0c7fd354dc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534c89504d3426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e47679e2d64d2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0e82efcb884f7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ed1c49304a41c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34d47b4f594f1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bfeff75c194f4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6ffd0fb8a9456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OSLO KFUM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KFUM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OSLO KFUM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KFUM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KFUM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KFUM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2019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325 800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−1 949 718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−1 515 331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13 939 846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13 945 615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KFUM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Ekebergveien 109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1178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29 14 97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970 013 628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KFUM</a:t>
            </a:r>
          </a:p>
        </p:txBody>
      </p:sp>
    </p:spTree>
  </p:cSld>
  <p:clrMapOvr>
    <a:masterClrMapping xmlns:a="http://schemas.openxmlformats.org/drawingml/2006/main"/>
  </p:clrMapOvr>
</p:sld>
</file>