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1b56f6b70846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88924d2abd4394"/>
  </p:sldMasterIdLst>
  <p:sldIdLst>
    <p:sldId xmlns:r="http://schemas.openxmlformats.org/officeDocument/2006/relationships" id="256" r:id="R079b00e82f524f75"/>
    <p:sldId xmlns:r="http://schemas.openxmlformats.org/officeDocument/2006/relationships" id="257" r:id="Rfcf437ee234149b6"/>
    <p:sldId xmlns:r="http://schemas.openxmlformats.org/officeDocument/2006/relationships" id="258" r:id="R5a53310cb11646eb"/>
    <p:sldId xmlns:r="http://schemas.openxmlformats.org/officeDocument/2006/relationships" id="259" r:id="Rc22c5d51c02643eb"/>
    <p:sldId xmlns:r="http://schemas.openxmlformats.org/officeDocument/2006/relationships" id="260" r:id="R797211af139844d5"/>
    <p:sldId xmlns:r="http://schemas.openxmlformats.org/officeDocument/2006/relationships" id="261" r:id="Rf18a7ab1eadc49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88924d2abd4394" /><Relationship Type="http://schemas.openxmlformats.org/officeDocument/2006/relationships/slide" Target="/ppt/slides/slide1.xml" Id="R079b00e82f524f75" /><Relationship Type="http://schemas.openxmlformats.org/officeDocument/2006/relationships/slide" Target="/ppt/slides/slide2.xml" Id="Rfcf437ee234149b6" /><Relationship Type="http://schemas.openxmlformats.org/officeDocument/2006/relationships/slide" Target="/ppt/slides/slide3.xml" Id="R5a53310cb11646eb" /><Relationship Type="http://schemas.openxmlformats.org/officeDocument/2006/relationships/slide" Target="/ppt/slides/slide4.xml" Id="Rc22c5d51c02643eb" /><Relationship Type="http://schemas.openxmlformats.org/officeDocument/2006/relationships/slide" Target="/ppt/slides/slide5.xml" Id="R797211af139844d5" /><Relationship Type="http://schemas.openxmlformats.org/officeDocument/2006/relationships/slide" Target="/ppt/slides/slide6.xml" Id="Rf18a7ab1eadc49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39cf7d5ea44b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7d6d5fadf473d" /><Relationship Type="http://schemas.openxmlformats.org/officeDocument/2006/relationships/theme" Target="/ppt/slideMasters/theme/theme1.xml" Id="Re5c7296144a64c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27d6d5fadf47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d6006cc0847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82a05f11546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cfb43e8a546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f69caba334f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6ed86140d46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0c785380849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INDRE ØSTFOLD REGNSKAPSBYRÅ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 ØSTFOLD REGNSKAPSBYRÅ SA ble etablert [år] og holder til i Trøgstad.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10 487 868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−195 655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−102 020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2 197 939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4 452 452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Trøgstad torg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1860 Trøgstad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82 63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post@iorb.no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www.iorb.no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970 024 344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ØSTFOLD REGNSKAPSBYRÅ SA</a:t>
            </a:r>
          </a:p>
        </p:txBody>
      </p:sp>
    </p:spTree>
  </p:cSld>
  <p:clrMapOvr>
    <a:masterClrMapping xmlns:a="http://schemas.openxmlformats.org/drawingml/2006/main"/>
  </p:clrMapOvr>
</p:sld>
</file>