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d774c5ec4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d0ecfa3a7461f"/>
  </p:sldMasterIdLst>
  <p:sldIdLst>
    <p:sldId xmlns:r="http://schemas.openxmlformats.org/officeDocument/2006/relationships" id="256" r:id="R4eed0c63fd6342a3"/>
    <p:sldId xmlns:r="http://schemas.openxmlformats.org/officeDocument/2006/relationships" id="257" r:id="Rffb2a2019c7f4abc"/>
    <p:sldId xmlns:r="http://schemas.openxmlformats.org/officeDocument/2006/relationships" id="258" r:id="R7afc8f9c5c6e43d9"/>
    <p:sldId xmlns:r="http://schemas.openxmlformats.org/officeDocument/2006/relationships" id="259" r:id="R536b1d9b87e34b7f"/>
    <p:sldId xmlns:r="http://schemas.openxmlformats.org/officeDocument/2006/relationships" id="260" r:id="R2d1bb3271fb34a13"/>
    <p:sldId xmlns:r="http://schemas.openxmlformats.org/officeDocument/2006/relationships" id="261" r:id="R4967923832e3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d0ecfa3a7461f" /><Relationship Type="http://schemas.openxmlformats.org/officeDocument/2006/relationships/slide" Target="/ppt/slides/slide1.xml" Id="R4eed0c63fd6342a3" /><Relationship Type="http://schemas.openxmlformats.org/officeDocument/2006/relationships/slide" Target="/ppt/slides/slide2.xml" Id="Rffb2a2019c7f4abc" /><Relationship Type="http://schemas.openxmlformats.org/officeDocument/2006/relationships/slide" Target="/ppt/slides/slide3.xml" Id="R7afc8f9c5c6e43d9" /><Relationship Type="http://schemas.openxmlformats.org/officeDocument/2006/relationships/slide" Target="/ppt/slides/slide4.xml" Id="R536b1d9b87e34b7f" /><Relationship Type="http://schemas.openxmlformats.org/officeDocument/2006/relationships/slide" Target="/ppt/slides/slide5.xml" Id="R2d1bb3271fb34a13" /><Relationship Type="http://schemas.openxmlformats.org/officeDocument/2006/relationships/slide" Target="/ppt/slides/slide6.xml" Id="R4967923832e3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666d46747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140df8234e85" /><Relationship Type="http://schemas.openxmlformats.org/officeDocument/2006/relationships/theme" Target="/ppt/slideMasters/theme/theme1.xml" Id="Rea2a4a1961e4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2140df823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931acea4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365b2d3c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043ac6f7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1171fa2bf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e7ad4e58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85d067d1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GENO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GENO SA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245 639 000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403 671 000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