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98e69700f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ec583157b4c8d"/>
  </p:sldMasterIdLst>
  <p:sldIdLst>
    <p:sldId xmlns:r="http://schemas.openxmlformats.org/officeDocument/2006/relationships" id="256" r:id="Re79e87c3bc7441c6"/>
    <p:sldId xmlns:r="http://schemas.openxmlformats.org/officeDocument/2006/relationships" id="257" r:id="R9e4fbe629bfb4cca"/>
    <p:sldId xmlns:r="http://schemas.openxmlformats.org/officeDocument/2006/relationships" id="258" r:id="R2a9b95c935d74b26"/>
    <p:sldId xmlns:r="http://schemas.openxmlformats.org/officeDocument/2006/relationships" id="259" r:id="R446aa05984814d28"/>
    <p:sldId xmlns:r="http://schemas.openxmlformats.org/officeDocument/2006/relationships" id="260" r:id="Rba67e25324e842eb"/>
    <p:sldId xmlns:r="http://schemas.openxmlformats.org/officeDocument/2006/relationships" id="261" r:id="Rc93e15df0682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ec583157b4c8d" /><Relationship Type="http://schemas.openxmlformats.org/officeDocument/2006/relationships/slide" Target="/ppt/slides/slide1.xml" Id="Re79e87c3bc7441c6" /><Relationship Type="http://schemas.openxmlformats.org/officeDocument/2006/relationships/slide" Target="/ppt/slides/slide2.xml" Id="R9e4fbe629bfb4cca" /><Relationship Type="http://schemas.openxmlformats.org/officeDocument/2006/relationships/slide" Target="/ppt/slides/slide3.xml" Id="R2a9b95c935d74b26" /><Relationship Type="http://schemas.openxmlformats.org/officeDocument/2006/relationships/slide" Target="/ppt/slides/slide4.xml" Id="R446aa05984814d28" /><Relationship Type="http://schemas.openxmlformats.org/officeDocument/2006/relationships/slide" Target="/ppt/slides/slide5.xml" Id="Rba67e25324e842eb" /><Relationship Type="http://schemas.openxmlformats.org/officeDocument/2006/relationships/slide" Target="/ppt/slides/slide6.xml" Id="Rc93e15df0682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8a2e3df6d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ea5767014f57" /><Relationship Type="http://schemas.openxmlformats.org/officeDocument/2006/relationships/theme" Target="/ppt/slideMasters/theme/theme1.xml" Id="R9a86b8aeccd8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cea576701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858a0120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40b84144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010015eae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f162905ac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b1c081b36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13f29858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DRIFTSLAG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DRIFTSLAG SA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11 092 387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87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verdal-dl@verdal-dl.no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970 064 923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DRIFTSLAG SA</a:t>
            </a:r>
          </a:p>
        </p:txBody>
      </p:sp>
    </p:spTree>
  </p:cSld>
  <p:clrMapOvr>
    <a:masterClrMapping xmlns:a="http://schemas.openxmlformats.org/drawingml/2006/main"/>
  </p:clrMapOvr>
</p:sld>
</file>