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2e042c7f824c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fc24d07b1d4fcf"/>
  </p:sldMasterIdLst>
  <p:sldIdLst>
    <p:sldId xmlns:r="http://schemas.openxmlformats.org/officeDocument/2006/relationships" id="256" r:id="Rdfc454aef7624d32"/>
    <p:sldId xmlns:r="http://schemas.openxmlformats.org/officeDocument/2006/relationships" id="257" r:id="R64720565f2bc4d79"/>
    <p:sldId xmlns:r="http://schemas.openxmlformats.org/officeDocument/2006/relationships" id="258" r:id="Rfaf9a9180fd64cef"/>
    <p:sldId xmlns:r="http://schemas.openxmlformats.org/officeDocument/2006/relationships" id="259" r:id="Rc6f483eea49341e1"/>
    <p:sldId xmlns:r="http://schemas.openxmlformats.org/officeDocument/2006/relationships" id="260" r:id="R53670e7dc1254c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fc24d07b1d4fcf" /><Relationship Type="http://schemas.openxmlformats.org/officeDocument/2006/relationships/slide" Target="/ppt/slides/slide1.xml" Id="Rdfc454aef7624d32" /><Relationship Type="http://schemas.openxmlformats.org/officeDocument/2006/relationships/slide" Target="/ppt/slides/slide2.xml" Id="R64720565f2bc4d79" /><Relationship Type="http://schemas.openxmlformats.org/officeDocument/2006/relationships/slide" Target="/ppt/slides/slide3.xml" Id="Rfaf9a9180fd64cef" /><Relationship Type="http://schemas.openxmlformats.org/officeDocument/2006/relationships/slide" Target="/ppt/slides/slide4.xml" Id="Rc6f483eea49341e1" /><Relationship Type="http://schemas.openxmlformats.org/officeDocument/2006/relationships/slide" Target="/ppt/slides/slide5.xml" Id="R53670e7dc1254c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827e1ea51d48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15e7f80aa40c9" /><Relationship Type="http://schemas.openxmlformats.org/officeDocument/2006/relationships/theme" Target="/ppt/slideMasters/theme/theme1.xml" Id="R8bb1bfe5fdd142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715e7f80aa40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df270ad3a46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371b6897d46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3960fc47e42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ea7cd887340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53a3c1e5342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ALTA LAKSEFISKERI INTERESSENTSKAP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LAKSEFISKERI INTERESSENTSKAP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ALTA LAKSEFISKERI INTERESSENTSKAP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LAKSEFISKERI INTERESSENTSKAP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LAKSEFISKERI INTERESSENTSKAP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LAKSEFISKERI INTERESSENTSKAP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Steinfossveien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9518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43 45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post@altalaks.no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970 075 593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LAKSEFISKERI INTERESSENTSKAP</a:t>
            </a:r>
          </a:p>
        </p:txBody>
      </p:sp>
    </p:spTree>
  </p:cSld>
  <p:clrMapOvr>
    <a:masterClrMapping xmlns:a="http://schemas.openxmlformats.org/drawingml/2006/main"/>
  </p:clrMapOvr>
</p:sld>
</file>