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c07676ee1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6522acc1040b8"/>
  </p:sldMasterIdLst>
  <p:sldIdLst>
    <p:sldId xmlns:r="http://schemas.openxmlformats.org/officeDocument/2006/relationships" id="256" r:id="R17b0aed341ba4dca"/>
    <p:sldId xmlns:r="http://schemas.openxmlformats.org/officeDocument/2006/relationships" id="257" r:id="Rf187e0a5ae154c8a"/>
    <p:sldId xmlns:r="http://schemas.openxmlformats.org/officeDocument/2006/relationships" id="258" r:id="R5f60e993ae6842ca"/>
    <p:sldId xmlns:r="http://schemas.openxmlformats.org/officeDocument/2006/relationships" id="259" r:id="R96e1b44f70af43ef"/>
    <p:sldId xmlns:r="http://schemas.openxmlformats.org/officeDocument/2006/relationships" id="260" r:id="R6aebfe22fc054198"/>
    <p:sldId xmlns:r="http://schemas.openxmlformats.org/officeDocument/2006/relationships" id="261" r:id="R7dc8e1a37681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6522acc1040b8" /><Relationship Type="http://schemas.openxmlformats.org/officeDocument/2006/relationships/slide" Target="/ppt/slides/slide1.xml" Id="R17b0aed341ba4dca" /><Relationship Type="http://schemas.openxmlformats.org/officeDocument/2006/relationships/slide" Target="/ppt/slides/slide2.xml" Id="Rf187e0a5ae154c8a" /><Relationship Type="http://schemas.openxmlformats.org/officeDocument/2006/relationships/slide" Target="/ppt/slides/slide3.xml" Id="R5f60e993ae6842ca" /><Relationship Type="http://schemas.openxmlformats.org/officeDocument/2006/relationships/slide" Target="/ppt/slides/slide4.xml" Id="R96e1b44f70af43ef" /><Relationship Type="http://schemas.openxmlformats.org/officeDocument/2006/relationships/slide" Target="/ppt/slides/slide5.xml" Id="R6aebfe22fc054198" /><Relationship Type="http://schemas.openxmlformats.org/officeDocument/2006/relationships/slide" Target="/ppt/slides/slide6.xml" Id="R7dc8e1a37681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99689b457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baab3000456e" /><Relationship Type="http://schemas.openxmlformats.org/officeDocument/2006/relationships/theme" Target="/ppt/slideMasters/theme/theme1.xml" Id="Rb1d69948b878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2baab3000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eb85645d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7b4dcc18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0c67a116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562e3e26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72491cc54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fc0ecc93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MODUM BAD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MODUM BAD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344 660 000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404 465 000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Badeveien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970 107 592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