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6f8285319f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fdd833625f4558"/>
  </p:sldMasterIdLst>
  <p:sldIdLst>
    <p:sldId xmlns:r="http://schemas.openxmlformats.org/officeDocument/2006/relationships" id="256" r:id="R7c9235ec25374d6b"/>
    <p:sldId xmlns:r="http://schemas.openxmlformats.org/officeDocument/2006/relationships" id="257" r:id="Rfeb5bd96a6ab4536"/>
    <p:sldId xmlns:r="http://schemas.openxmlformats.org/officeDocument/2006/relationships" id="258" r:id="R2df1ebe27f0848e7"/>
    <p:sldId xmlns:r="http://schemas.openxmlformats.org/officeDocument/2006/relationships" id="259" r:id="R0e7a2b8bb373457d"/>
    <p:sldId xmlns:r="http://schemas.openxmlformats.org/officeDocument/2006/relationships" id="260" r:id="R3b2f7d02661d4346"/>
    <p:sldId xmlns:r="http://schemas.openxmlformats.org/officeDocument/2006/relationships" id="261" r:id="R8fcc071e4bdd40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dd833625f4558" /><Relationship Type="http://schemas.openxmlformats.org/officeDocument/2006/relationships/slide" Target="/ppt/slides/slide1.xml" Id="R7c9235ec25374d6b" /><Relationship Type="http://schemas.openxmlformats.org/officeDocument/2006/relationships/slide" Target="/ppt/slides/slide2.xml" Id="Rfeb5bd96a6ab4536" /><Relationship Type="http://schemas.openxmlformats.org/officeDocument/2006/relationships/slide" Target="/ppt/slides/slide3.xml" Id="R2df1ebe27f0848e7" /><Relationship Type="http://schemas.openxmlformats.org/officeDocument/2006/relationships/slide" Target="/ppt/slides/slide4.xml" Id="R0e7a2b8bb373457d" /><Relationship Type="http://schemas.openxmlformats.org/officeDocument/2006/relationships/slide" Target="/ppt/slides/slide5.xml" Id="R3b2f7d02661d4346" /><Relationship Type="http://schemas.openxmlformats.org/officeDocument/2006/relationships/slide" Target="/ppt/slides/slide6.xml" Id="R8fcc071e4bdd40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31fa93bb845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1ebcef5e1494b" /><Relationship Type="http://schemas.openxmlformats.org/officeDocument/2006/relationships/theme" Target="/ppt/slideMasters/theme/theme1.xml" Id="Rca879655995b46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d1ebcef5e1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d2f0706354c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eaf815fa641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1409091f9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2c734fdca4c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91991a6b2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3a36b4bd643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NORSKE ISRAELSMISJON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NORSKE ISRAELSMISJON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37 041 967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9 545 835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9 592 319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23 781 488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29 157 554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post@israelsmisjonen.no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www.israelsmisjonen.no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970 167 978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NORSKE ISRAELSMISJON</a:t>
            </a:r>
          </a:p>
        </p:txBody>
      </p:sp>
    </p:spTree>
  </p:cSld>
  <p:clrMapOvr>
    <a:masterClrMapping xmlns:a="http://schemas.openxmlformats.org/drawingml/2006/main"/>
  </p:clrMapOvr>
</p:sld>
</file>