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064ecc607547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fde78136fe4544"/>
  </p:sldMasterIdLst>
  <p:sldIdLst>
    <p:sldId xmlns:r="http://schemas.openxmlformats.org/officeDocument/2006/relationships" id="256" r:id="Rf882e322968a4651"/>
    <p:sldId xmlns:r="http://schemas.openxmlformats.org/officeDocument/2006/relationships" id="257" r:id="R550e2e6be2744366"/>
    <p:sldId xmlns:r="http://schemas.openxmlformats.org/officeDocument/2006/relationships" id="258" r:id="Rf905c928e5414d34"/>
    <p:sldId xmlns:r="http://schemas.openxmlformats.org/officeDocument/2006/relationships" id="259" r:id="R47c27c540afb4548"/>
    <p:sldId xmlns:r="http://schemas.openxmlformats.org/officeDocument/2006/relationships" id="260" r:id="R0bbbce33f2cf44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fde78136fe4544" /><Relationship Type="http://schemas.openxmlformats.org/officeDocument/2006/relationships/slide" Target="/ppt/slides/slide1.xml" Id="Rf882e322968a4651" /><Relationship Type="http://schemas.openxmlformats.org/officeDocument/2006/relationships/slide" Target="/ppt/slides/slide2.xml" Id="R550e2e6be2744366" /><Relationship Type="http://schemas.openxmlformats.org/officeDocument/2006/relationships/slide" Target="/ppt/slides/slide3.xml" Id="Rf905c928e5414d34" /><Relationship Type="http://schemas.openxmlformats.org/officeDocument/2006/relationships/slide" Target="/ppt/slides/slide4.xml" Id="R47c27c540afb4548" /><Relationship Type="http://schemas.openxmlformats.org/officeDocument/2006/relationships/slide" Target="/ppt/slides/slide5.xml" Id="R0bbbce33f2cf44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bdcfcd922649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2427ab325245eb" /><Relationship Type="http://schemas.openxmlformats.org/officeDocument/2006/relationships/theme" Target="/ppt/slideMasters/theme/theme1.xml" Id="R8d73e6a0416f46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a2427ab325245e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b8159828724a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87c3973a041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411bd972354e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0f91ec3bf148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0b19b7ed914f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STANGE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STANGE KOMMUNE ble etablert [år] og holder til i Stange.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2335 Stange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56 20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post@stange.kommune.no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www.stange.kommune.no/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970 169 717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STANGE KOMMUNE</a:t>
            </a:r>
          </a:p>
        </p:txBody>
      </p:sp>
    </p:spTree>
  </p:cSld>
  <p:clrMapOvr>
    <a:masterClrMapping xmlns:a="http://schemas.openxmlformats.org/drawingml/2006/main"/>
  </p:clrMapOvr>
</p:sld>
</file>