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70765c5e2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f66de3559476e"/>
  </p:sldMasterIdLst>
  <p:sldIdLst>
    <p:sldId xmlns:r="http://schemas.openxmlformats.org/officeDocument/2006/relationships" id="256" r:id="R8a4342c122484a17"/>
    <p:sldId xmlns:r="http://schemas.openxmlformats.org/officeDocument/2006/relationships" id="257" r:id="Rdfc7aa34dbf942de"/>
    <p:sldId xmlns:r="http://schemas.openxmlformats.org/officeDocument/2006/relationships" id="258" r:id="Rb17d5b8bfcc5455e"/>
    <p:sldId xmlns:r="http://schemas.openxmlformats.org/officeDocument/2006/relationships" id="259" r:id="R6270500713fd47a7"/>
    <p:sldId xmlns:r="http://schemas.openxmlformats.org/officeDocument/2006/relationships" id="260" r:id="R4cef1fcf0cc8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f66de3559476e" /><Relationship Type="http://schemas.openxmlformats.org/officeDocument/2006/relationships/slide" Target="/ppt/slides/slide1.xml" Id="R8a4342c122484a17" /><Relationship Type="http://schemas.openxmlformats.org/officeDocument/2006/relationships/slide" Target="/ppt/slides/slide2.xml" Id="Rdfc7aa34dbf942de" /><Relationship Type="http://schemas.openxmlformats.org/officeDocument/2006/relationships/slide" Target="/ppt/slides/slide3.xml" Id="Rb17d5b8bfcc5455e" /><Relationship Type="http://schemas.openxmlformats.org/officeDocument/2006/relationships/slide" Target="/ppt/slides/slide4.xml" Id="R6270500713fd47a7" /><Relationship Type="http://schemas.openxmlformats.org/officeDocument/2006/relationships/slide" Target="/ppt/slides/slide5.xml" Id="R4cef1fcf0cc8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67b440b6b44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5ebb92a024540" /><Relationship Type="http://schemas.openxmlformats.org/officeDocument/2006/relationships/theme" Target="/ppt/slideMasters/theme/theme1.xml" Id="R3851190ea894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5ebb92a02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9d6c9043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aaa9ca1a1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d1da35954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d3f80514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4c889850c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VASSVERK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VASSVERK SA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VASSVERK SA</a:t>
            </a:r>
          </a:p>
        </p:txBody>
      </p:sp>
    </p:spTree>
  </p:cSld>
  <p:clrMapOvr>
    <a:masterClrMapping xmlns:a="http://schemas.openxmlformats.org/drawingml/2006/main"/>
  </p:clrMapOvr>
</p:sld>
</file>