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ee328aab3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830c0d72c4d60"/>
  </p:sldMasterIdLst>
  <p:sldIdLst>
    <p:sldId xmlns:r="http://schemas.openxmlformats.org/officeDocument/2006/relationships" id="256" r:id="R99e3d0939b974f26"/>
    <p:sldId xmlns:r="http://schemas.openxmlformats.org/officeDocument/2006/relationships" id="257" r:id="R715d648db9134787"/>
    <p:sldId xmlns:r="http://schemas.openxmlformats.org/officeDocument/2006/relationships" id="258" r:id="Rb1e0467f780c408a"/>
    <p:sldId xmlns:r="http://schemas.openxmlformats.org/officeDocument/2006/relationships" id="259" r:id="Rfef416e2b06740de"/>
    <p:sldId xmlns:r="http://schemas.openxmlformats.org/officeDocument/2006/relationships" id="260" r:id="Rd730470ba8ae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830c0d72c4d60" /><Relationship Type="http://schemas.openxmlformats.org/officeDocument/2006/relationships/slide" Target="/ppt/slides/slide1.xml" Id="R99e3d0939b974f26" /><Relationship Type="http://schemas.openxmlformats.org/officeDocument/2006/relationships/slide" Target="/ppt/slides/slide2.xml" Id="R715d648db9134787" /><Relationship Type="http://schemas.openxmlformats.org/officeDocument/2006/relationships/slide" Target="/ppt/slides/slide3.xml" Id="Rb1e0467f780c408a" /><Relationship Type="http://schemas.openxmlformats.org/officeDocument/2006/relationships/slide" Target="/ppt/slides/slide4.xml" Id="Rfef416e2b06740de" /><Relationship Type="http://schemas.openxmlformats.org/officeDocument/2006/relationships/slide" Target="/ppt/slides/slide5.xml" Id="Rd730470ba8ae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c4f2471be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a59fd4acc4404" /><Relationship Type="http://schemas.openxmlformats.org/officeDocument/2006/relationships/theme" Target="/ppt/slideMasters/theme/theme1.xml" Id="R30253e2b8453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a59fd4acc44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6ce558abc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e3aaeead2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1cc2a60284e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b85171192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c7f441a5d4d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STEFANUSALLIANSEN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STEFANUSALLIANSEN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40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post@stefanus.no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www.stefanus.no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970 276 432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