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37c89227f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654e317e54a74"/>
  </p:sldMasterIdLst>
  <p:sldIdLst>
    <p:sldId xmlns:r="http://schemas.openxmlformats.org/officeDocument/2006/relationships" id="256" r:id="R0a9b846a587c43c1"/>
    <p:sldId xmlns:r="http://schemas.openxmlformats.org/officeDocument/2006/relationships" id="257" r:id="Rdb989624f379493d"/>
    <p:sldId xmlns:r="http://schemas.openxmlformats.org/officeDocument/2006/relationships" id="258" r:id="Rb331cd14d4a64f9a"/>
    <p:sldId xmlns:r="http://schemas.openxmlformats.org/officeDocument/2006/relationships" id="259" r:id="R50311ff7a1b44f26"/>
    <p:sldId xmlns:r="http://schemas.openxmlformats.org/officeDocument/2006/relationships" id="260" r:id="Rbb9dc5a137df4133"/>
    <p:sldId xmlns:r="http://schemas.openxmlformats.org/officeDocument/2006/relationships" id="261" r:id="R569107fac11f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654e317e54a74" /><Relationship Type="http://schemas.openxmlformats.org/officeDocument/2006/relationships/slide" Target="/ppt/slides/slide1.xml" Id="R0a9b846a587c43c1" /><Relationship Type="http://schemas.openxmlformats.org/officeDocument/2006/relationships/slide" Target="/ppt/slides/slide2.xml" Id="Rdb989624f379493d" /><Relationship Type="http://schemas.openxmlformats.org/officeDocument/2006/relationships/slide" Target="/ppt/slides/slide3.xml" Id="Rb331cd14d4a64f9a" /><Relationship Type="http://schemas.openxmlformats.org/officeDocument/2006/relationships/slide" Target="/ppt/slides/slide4.xml" Id="R50311ff7a1b44f26" /><Relationship Type="http://schemas.openxmlformats.org/officeDocument/2006/relationships/slide" Target="/ppt/slides/slide5.xml" Id="Rbb9dc5a137df4133" /><Relationship Type="http://schemas.openxmlformats.org/officeDocument/2006/relationships/slide" Target="/ppt/slides/slide6.xml" Id="R569107fac11f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4e5a65fe7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92d4cd9b7431f" /><Relationship Type="http://schemas.openxmlformats.org/officeDocument/2006/relationships/theme" Target="/ppt/slideMasters/theme/theme1.xml" Id="R4bb80e222812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92d4cd9b7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1658af6fe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02376fcb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a43f1c97e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826e2967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3249bb6dd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f87eac43b40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SPIR - PROFESJONSFORBUNDET FOR PRESTER, DIAKONER, KATEKETER OG PEDAGOGER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SPIR - PROFESJONSFORBUNDET FOR PRESTER, DIAKONER, KATEKETER OG PEDAGOGER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−2 049 665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25 080 450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27 717 697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post@spirprofesjon.no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www.spirprofesjon.no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970 349 820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 - PROFESJONSFORBUNDET FOR PRESTER, DIAKONER, KATEKETER OG PEDAGOGER</a:t>
            </a:r>
          </a:p>
        </p:txBody>
      </p:sp>
    </p:spTree>
  </p:cSld>
  <p:clrMapOvr>
    <a:masterClrMapping xmlns:a="http://schemas.openxmlformats.org/drawingml/2006/main"/>
  </p:clrMapOvr>
</p:sld>
</file>