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29fe1f41874b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3c28e8d62e4c6a"/>
  </p:sldMasterIdLst>
  <p:sldIdLst>
    <p:sldId xmlns:r="http://schemas.openxmlformats.org/officeDocument/2006/relationships" id="256" r:id="R9d459dabc7234f83"/>
    <p:sldId xmlns:r="http://schemas.openxmlformats.org/officeDocument/2006/relationships" id="257" r:id="Rdc003ed20235498a"/>
    <p:sldId xmlns:r="http://schemas.openxmlformats.org/officeDocument/2006/relationships" id="258" r:id="Rfd276a6fc13a4448"/>
    <p:sldId xmlns:r="http://schemas.openxmlformats.org/officeDocument/2006/relationships" id="259" r:id="Rad8ed07110bd4400"/>
    <p:sldId xmlns:r="http://schemas.openxmlformats.org/officeDocument/2006/relationships" id="260" r:id="R7729bc5fc7cd4c70"/>
    <p:sldId xmlns:r="http://schemas.openxmlformats.org/officeDocument/2006/relationships" id="261" r:id="R368e410ef6314d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c28e8d62e4c6a" /><Relationship Type="http://schemas.openxmlformats.org/officeDocument/2006/relationships/slide" Target="/ppt/slides/slide1.xml" Id="R9d459dabc7234f83" /><Relationship Type="http://schemas.openxmlformats.org/officeDocument/2006/relationships/slide" Target="/ppt/slides/slide2.xml" Id="Rdc003ed20235498a" /><Relationship Type="http://schemas.openxmlformats.org/officeDocument/2006/relationships/slide" Target="/ppt/slides/slide3.xml" Id="Rfd276a6fc13a4448" /><Relationship Type="http://schemas.openxmlformats.org/officeDocument/2006/relationships/slide" Target="/ppt/slides/slide4.xml" Id="Rad8ed07110bd4400" /><Relationship Type="http://schemas.openxmlformats.org/officeDocument/2006/relationships/slide" Target="/ppt/slides/slide5.xml" Id="R7729bc5fc7cd4c70" /><Relationship Type="http://schemas.openxmlformats.org/officeDocument/2006/relationships/slide" Target="/ppt/slides/slide6.xml" Id="R368e410ef6314d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d7804988b4a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9aae8ea284f0b" /><Relationship Type="http://schemas.openxmlformats.org/officeDocument/2006/relationships/theme" Target="/ppt/slideMasters/theme/theme1.xml" Id="Rc74f4df4e5ba42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29aae8ea284f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348db59184a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4a196d9cb4e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0ec61ca5f4a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c24e92c3e46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2f41791024e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87c8b164440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NORMISJON REGION ØST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 REGION ØST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8 702 971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−660 929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19 528 276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21 094 145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Staffeldts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60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region.ost@normisjon.no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www.normisjonost.no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970 353 739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