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be7879e8504a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46a6efd1564c4e"/>
  </p:sldMasterIdLst>
  <p:sldIdLst>
    <p:sldId xmlns:r="http://schemas.openxmlformats.org/officeDocument/2006/relationships" id="256" r:id="Ra90b31dc548244c9"/>
    <p:sldId xmlns:r="http://schemas.openxmlformats.org/officeDocument/2006/relationships" id="257" r:id="R392a0095471f4963"/>
    <p:sldId xmlns:r="http://schemas.openxmlformats.org/officeDocument/2006/relationships" id="258" r:id="R1a6e5e3b79144651"/>
    <p:sldId xmlns:r="http://schemas.openxmlformats.org/officeDocument/2006/relationships" id="259" r:id="R139a0cde283642c8"/>
    <p:sldId xmlns:r="http://schemas.openxmlformats.org/officeDocument/2006/relationships" id="260" r:id="Ree1673e36afc450d"/>
    <p:sldId xmlns:r="http://schemas.openxmlformats.org/officeDocument/2006/relationships" id="261" r:id="R62f6978870824a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6a6efd1564c4e" /><Relationship Type="http://schemas.openxmlformats.org/officeDocument/2006/relationships/slide" Target="/ppt/slides/slide1.xml" Id="Ra90b31dc548244c9" /><Relationship Type="http://schemas.openxmlformats.org/officeDocument/2006/relationships/slide" Target="/ppt/slides/slide2.xml" Id="R392a0095471f4963" /><Relationship Type="http://schemas.openxmlformats.org/officeDocument/2006/relationships/slide" Target="/ppt/slides/slide3.xml" Id="R1a6e5e3b79144651" /><Relationship Type="http://schemas.openxmlformats.org/officeDocument/2006/relationships/slide" Target="/ppt/slides/slide4.xml" Id="R139a0cde283642c8" /><Relationship Type="http://schemas.openxmlformats.org/officeDocument/2006/relationships/slide" Target="/ppt/slides/slide5.xml" Id="Ree1673e36afc450d" /><Relationship Type="http://schemas.openxmlformats.org/officeDocument/2006/relationships/slide" Target="/ppt/slides/slide6.xml" Id="R62f6978870824a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4e49f53bff4a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bcd238ccf4e1f" /><Relationship Type="http://schemas.openxmlformats.org/officeDocument/2006/relationships/theme" Target="/ppt/slideMasters/theme/theme1.xml" Id="R1ffe84ec7d11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0bcd238ccf4e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77fcb5b7646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efcbde67b42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aa1095b39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1e027d3c046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70a2f87fb47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7763402d440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SKOGROSSISTERS OG AGENTERS LANDSFORENING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SKOGROSSISTERS OG AGENTERS LANDSFORENING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−274 324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7 338 582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7 338 582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co/Advokat Mathilde Zetlitz Haga, Øvre Slottsgate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36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post@sa-forening.no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970 518 657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SKOGROSSISTERS OG AGENTERS LANDSFORENING</a:t>
            </a:r>
          </a:p>
        </p:txBody>
      </p:sp>
    </p:spTree>
  </p:cSld>
  <p:clrMapOvr>
    <a:masterClrMapping xmlns:a="http://schemas.openxmlformats.org/drawingml/2006/main"/>
  </p:clrMapOvr>
</p:sld>
</file>