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bd12d3975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658508cab45f2"/>
  </p:sldMasterIdLst>
  <p:sldIdLst>
    <p:sldId xmlns:r="http://schemas.openxmlformats.org/officeDocument/2006/relationships" id="256" r:id="R0e2f160b201e4f9e"/>
    <p:sldId xmlns:r="http://schemas.openxmlformats.org/officeDocument/2006/relationships" id="257" r:id="R463ce35358ea4294"/>
    <p:sldId xmlns:r="http://schemas.openxmlformats.org/officeDocument/2006/relationships" id="258" r:id="R8af00f69a94a4a01"/>
    <p:sldId xmlns:r="http://schemas.openxmlformats.org/officeDocument/2006/relationships" id="259" r:id="Rb51ac0026ae9443a"/>
    <p:sldId xmlns:r="http://schemas.openxmlformats.org/officeDocument/2006/relationships" id="260" r:id="Rc88db1423a8040cf"/>
    <p:sldId xmlns:r="http://schemas.openxmlformats.org/officeDocument/2006/relationships" id="261" r:id="Rf25782b6aa4f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658508cab45f2" /><Relationship Type="http://schemas.openxmlformats.org/officeDocument/2006/relationships/slide" Target="/ppt/slides/slide1.xml" Id="R0e2f160b201e4f9e" /><Relationship Type="http://schemas.openxmlformats.org/officeDocument/2006/relationships/slide" Target="/ppt/slides/slide2.xml" Id="R463ce35358ea4294" /><Relationship Type="http://schemas.openxmlformats.org/officeDocument/2006/relationships/slide" Target="/ppt/slides/slide3.xml" Id="R8af00f69a94a4a01" /><Relationship Type="http://schemas.openxmlformats.org/officeDocument/2006/relationships/slide" Target="/ppt/slides/slide4.xml" Id="Rb51ac0026ae9443a" /><Relationship Type="http://schemas.openxmlformats.org/officeDocument/2006/relationships/slide" Target="/ppt/slides/slide5.xml" Id="Rc88db1423a8040cf" /><Relationship Type="http://schemas.openxmlformats.org/officeDocument/2006/relationships/slide" Target="/ppt/slides/slide6.xml" Id="Rf25782b6aa4f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cee9eead5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0c7f65324377" /><Relationship Type="http://schemas.openxmlformats.org/officeDocument/2006/relationships/theme" Target="/ppt/slideMasters/theme/theme1.xml" Id="Ra2c10c0ed0f2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10c7f6532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51f1e319c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6cca4569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9129fbd7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a94c9a256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f195db8b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70ce3c4a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 RUSFRI TRAFIKK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