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f7f691767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6e90153054d5b"/>
  </p:sldMasterIdLst>
  <p:sldIdLst>
    <p:sldId xmlns:r="http://schemas.openxmlformats.org/officeDocument/2006/relationships" id="256" r:id="R3897090245ce4091"/>
    <p:sldId xmlns:r="http://schemas.openxmlformats.org/officeDocument/2006/relationships" id="257" r:id="R8404515492624804"/>
    <p:sldId xmlns:r="http://schemas.openxmlformats.org/officeDocument/2006/relationships" id="258" r:id="R420bb582277749c6"/>
    <p:sldId xmlns:r="http://schemas.openxmlformats.org/officeDocument/2006/relationships" id="259" r:id="R01c4b4dca10e4462"/>
    <p:sldId xmlns:r="http://schemas.openxmlformats.org/officeDocument/2006/relationships" id="260" r:id="R24f46cc95b48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6e90153054d5b" /><Relationship Type="http://schemas.openxmlformats.org/officeDocument/2006/relationships/slide" Target="/ppt/slides/slide1.xml" Id="R3897090245ce4091" /><Relationship Type="http://schemas.openxmlformats.org/officeDocument/2006/relationships/slide" Target="/ppt/slides/slide2.xml" Id="R8404515492624804" /><Relationship Type="http://schemas.openxmlformats.org/officeDocument/2006/relationships/slide" Target="/ppt/slides/slide3.xml" Id="R420bb582277749c6" /><Relationship Type="http://schemas.openxmlformats.org/officeDocument/2006/relationships/slide" Target="/ppt/slides/slide4.xml" Id="R01c4b4dca10e4462" /><Relationship Type="http://schemas.openxmlformats.org/officeDocument/2006/relationships/slide" Target="/ppt/slides/slide5.xml" Id="R24f46cc95b48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9526a9e48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5e69f3c674a96" /><Relationship Type="http://schemas.openxmlformats.org/officeDocument/2006/relationships/theme" Target="/ppt/slideMasters/theme/theme1.xml" Id="Rd2a2d71f927f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5e69f3c67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066acdc9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0ea02cf5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4d76b497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c8cc01a0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1c6eca2b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NARBUVOLL GRUNNEIERLAG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