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ed251c955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4b1e4951246d3"/>
  </p:sldMasterIdLst>
  <p:sldIdLst>
    <p:sldId xmlns:r="http://schemas.openxmlformats.org/officeDocument/2006/relationships" id="256" r:id="R3fc660ce8d3743b0"/>
    <p:sldId xmlns:r="http://schemas.openxmlformats.org/officeDocument/2006/relationships" id="257" r:id="R04443fd022764d86"/>
    <p:sldId xmlns:r="http://schemas.openxmlformats.org/officeDocument/2006/relationships" id="258" r:id="R4abaf15471054f95"/>
    <p:sldId xmlns:r="http://schemas.openxmlformats.org/officeDocument/2006/relationships" id="259" r:id="Rd50cfcdc451244df"/>
    <p:sldId xmlns:r="http://schemas.openxmlformats.org/officeDocument/2006/relationships" id="260" r:id="R6856b4e91d18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4b1e4951246d3" /><Relationship Type="http://schemas.openxmlformats.org/officeDocument/2006/relationships/slide" Target="/ppt/slides/slide1.xml" Id="R3fc660ce8d3743b0" /><Relationship Type="http://schemas.openxmlformats.org/officeDocument/2006/relationships/slide" Target="/ppt/slides/slide2.xml" Id="R04443fd022764d86" /><Relationship Type="http://schemas.openxmlformats.org/officeDocument/2006/relationships/slide" Target="/ppt/slides/slide3.xml" Id="R4abaf15471054f95" /><Relationship Type="http://schemas.openxmlformats.org/officeDocument/2006/relationships/slide" Target="/ppt/slides/slide4.xml" Id="Rd50cfcdc451244df" /><Relationship Type="http://schemas.openxmlformats.org/officeDocument/2006/relationships/slide" Target="/ppt/slides/slide5.xml" Id="R6856b4e91d18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e0c5bfb2542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764e847d0430a" /><Relationship Type="http://schemas.openxmlformats.org/officeDocument/2006/relationships/theme" Target="/ppt/slideMasters/theme/theme1.xml" Id="R9b6fa3c49dd342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764e847d0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6f83b7275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c2602f0b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6286256724e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9bfb21fe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58d01d315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KOMMUNE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postmottak@hamar.kommune.no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