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08522ceeb644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1d995f3d204a2e"/>
  </p:sldMasterIdLst>
  <p:sldIdLst>
    <p:sldId xmlns:r="http://schemas.openxmlformats.org/officeDocument/2006/relationships" id="256" r:id="R9f90b98594884d42"/>
    <p:sldId xmlns:r="http://schemas.openxmlformats.org/officeDocument/2006/relationships" id="257" r:id="R831d10201e8745f9"/>
    <p:sldId xmlns:r="http://schemas.openxmlformats.org/officeDocument/2006/relationships" id="258" r:id="Rccf52783f96c47a6"/>
    <p:sldId xmlns:r="http://schemas.openxmlformats.org/officeDocument/2006/relationships" id="259" r:id="Rd0ce9002aa054f2c"/>
    <p:sldId xmlns:r="http://schemas.openxmlformats.org/officeDocument/2006/relationships" id="260" r:id="R5b8e611c6b654be7"/>
    <p:sldId xmlns:r="http://schemas.openxmlformats.org/officeDocument/2006/relationships" id="261" r:id="R2cca8cf764dd4d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1d995f3d204a2e" /><Relationship Type="http://schemas.openxmlformats.org/officeDocument/2006/relationships/slide" Target="/ppt/slides/slide1.xml" Id="R9f90b98594884d42" /><Relationship Type="http://schemas.openxmlformats.org/officeDocument/2006/relationships/slide" Target="/ppt/slides/slide2.xml" Id="R831d10201e8745f9" /><Relationship Type="http://schemas.openxmlformats.org/officeDocument/2006/relationships/slide" Target="/ppt/slides/slide3.xml" Id="Rccf52783f96c47a6" /><Relationship Type="http://schemas.openxmlformats.org/officeDocument/2006/relationships/slide" Target="/ppt/slides/slide4.xml" Id="Rd0ce9002aa054f2c" /><Relationship Type="http://schemas.openxmlformats.org/officeDocument/2006/relationships/slide" Target="/ppt/slides/slide5.xml" Id="R5b8e611c6b654be7" /><Relationship Type="http://schemas.openxmlformats.org/officeDocument/2006/relationships/slide" Target="/ppt/slides/slide6.xml" Id="R2cca8cf764dd4d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2a3f9fd9240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6aa71046d4c74" /><Relationship Type="http://schemas.openxmlformats.org/officeDocument/2006/relationships/theme" Target="/ppt/slideMasters/theme/theme1.xml" Id="R5c7d20a5629c41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56aa71046d4c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290978ba845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836352a5f46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ed2ee6c6248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eaacc6dc548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b829b2d6244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f76bc8e0547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NÆRINGSFORENINGEN I DRAMMENSREGIONEN CHAMBER OF COMMERCE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NÆRINGSFORENINGEN I DRAMMENSREGIONEN CHAMBER OF COMMERCE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NÆRINGSFORENINGEN I DRAMMENSREGIONEN CHAMBER OF COMMERCE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NÆRINGSFORENINGEN I DRAMMENSREGIONEN CHAMBER OF COMMERCE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NÆRINGSFORENINGEN I DRAMMENSREGIONEN CHAMBER OF COMMERCE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NÆRINGSFORENINGEN I DRAMMENSREGIONEN CHAMBER OF COMMERCE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11 016 573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−3 616 206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51 966 956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61 825 602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NÆRINGSFORENINGEN I DRAMMENSREGIONEN CHAMBER OF COMMERCE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Bragernes torg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26 42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post@nfdr.no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www.nfdr.no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970 540 636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NÆRINGSFORENINGEN I DRAMMENSREGIONEN CHAMBER OF COMMERCE</a:t>
            </a:r>
          </a:p>
        </p:txBody>
      </p:sp>
    </p:spTree>
  </p:cSld>
  <p:clrMapOvr>
    <a:masterClrMapping xmlns:a="http://schemas.openxmlformats.org/drawingml/2006/main"/>
  </p:clrMapOvr>
</p:sld>
</file>