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b86d2b26062473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efc56c892294715"/>
  </p:sldMasterIdLst>
  <p:sldIdLst>
    <p:sldId xmlns:r="http://schemas.openxmlformats.org/officeDocument/2006/relationships" id="256" r:id="Rf9ad39e536884a84"/>
    <p:sldId xmlns:r="http://schemas.openxmlformats.org/officeDocument/2006/relationships" id="257" r:id="Rf6463e034e084767"/>
    <p:sldId xmlns:r="http://schemas.openxmlformats.org/officeDocument/2006/relationships" id="258" r:id="Rb3563545cabb4d7a"/>
    <p:sldId xmlns:r="http://schemas.openxmlformats.org/officeDocument/2006/relationships" id="259" r:id="R51856a0d78d04770"/>
    <p:sldId xmlns:r="http://schemas.openxmlformats.org/officeDocument/2006/relationships" id="260" r:id="Rc7730a2e81da4a1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efc56c892294715" /><Relationship Type="http://schemas.openxmlformats.org/officeDocument/2006/relationships/slide" Target="/ppt/slides/slide1.xml" Id="Rf9ad39e536884a84" /><Relationship Type="http://schemas.openxmlformats.org/officeDocument/2006/relationships/slide" Target="/ppt/slides/slide2.xml" Id="Rf6463e034e084767" /><Relationship Type="http://schemas.openxmlformats.org/officeDocument/2006/relationships/slide" Target="/ppt/slides/slide3.xml" Id="Rb3563545cabb4d7a" /><Relationship Type="http://schemas.openxmlformats.org/officeDocument/2006/relationships/slide" Target="/ppt/slides/slide4.xml" Id="R51856a0d78d04770" /><Relationship Type="http://schemas.openxmlformats.org/officeDocument/2006/relationships/slide" Target="/ppt/slides/slide5.xml" Id="Rc7730a2e81da4a1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9ec5695668c4c5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c0eda3fb474a31" /><Relationship Type="http://schemas.openxmlformats.org/officeDocument/2006/relationships/theme" Target="/ppt/slideMasters/theme/theme1.xml" Id="R6457349867874eb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3c0eda3fb474a3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b4e1504052403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9bc84f9bad464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49ab0706334d1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375b3f217d4b4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00e07ed76c45c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DET EVANGELISK-LUTHERSKE KIRKESAMFUNN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DET EVANGELISK-LUTHERSKE KIRKESAMFUNN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DET EVANGELISK-LUTHERSKE KIRKESAMFUNN ble etablert [år] og holder til i Undrumsdal.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DET EVANGELISK-LUTHERSKE KIRKESAMFUNN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DET EVANGELISK-LUTHERSKE KIRKESAMFUNN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DET EVANGELISK-LUTHERSKE KIRKESAMFUNN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Døvikveien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3176 Undrumsdal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33 35 93 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delk@delk.no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www.delk.no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970 540 903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DET EVANGELISK-LUTHERSKE KIRKESAMFUNN</a:t>
            </a:r>
          </a:p>
        </p:txBody>
      </p:sp>
    </p:spTree>
  </p:cSld>
  <p:clrMapOvr>
    <a:masterClrMapping xmlns:a="http://schemas.openxmlformats.org/drawingml/2006/main"/>
  </p:clrMapOvr>
</p:sld>
</file>