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50bd8159c849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0ff6ef995346e8"/>
  </p:sldMasterIdLst>
  <p:sldIdLst>
    <p:sldId xmlns:r="http://schemas.openxmlformats.org/officeDocument/2006/relationships" id="256" r:id="R526a111ca31640d1"/>
    <p:sldId xmlns:r="http://schemas.openxmlformats.org/officeDocument/2006/relationships" id="257" r:id="R806caf7a79b54961"/>
    <p:sldId xmlns:r="http://schemas.openxmlformats.org/officeDocument/2006/relationships" id="258" r:id="Rabedcb99d5f644cc"/>
    <p:sldId xmlns:r="http://schemas.openxmlformats.org/officeDocument/2006/relationships" id="259" r:id="R1bed6d71769741a8"/>
    <p:sldId xmlns:r="http://schemas.openxmlformats.org/officeDocument/2006/relationships" id="260" r:id="R556226654bf54d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ff6ef995346e8" /><Relationship Type="http://schemas.openxmlformats.org/officeDocument/2006/relationships/slide" Target="/ppt/slides/slide1.xml" Id="R526a111ca31640d1" /><Relationship Type="http://schemas.openxmlformats.org/officeDocument/2006/relationships/slide" Target="/ppt/slides/slide2.xml" Id="R806caf7a79b54961" /><Relationship Type="http://schemas.openxmlformats.org/officeDocument/2006/relationships/slide" Target="/ppt/slides/slide3.xml" Id="Rabedcb99d5f644cc" /><Relationship Type="http://schemas.openxmlformats.org/officeDocument/2006/relationships/slide" Target="/ppt/slides/slide4.xml" Id="R1bed6d71769741a8" /><Relationship Type="http://schemas.openxmlformats.org/officeDocument/2006/relationships/slide" Target="/ppt/slides/slide5.xml" Id="R556226654bf54d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b5531e67d4a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a2760506d473b" /><Relationship Type="http://schemas.openxmlformats.org/officeDocument/2006/relationships/theme" Target="/ppt/slideMasters/theme/theme1.xml" Id="R696145a3099d4f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aa2760506d47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3f0e062964f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9fc5aa27245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a7dfafced4a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bd36a856842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df9cab114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ROMSDAL SOGELAG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SOGELAG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 SOGELAG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SOGELAG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SOGELAG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SOGELAG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10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post@romsdal-sogelag.no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www.romsdal-sogelag.no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970 542 035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SOGELAG</a:t>
            </a:r>
          </a:p>
        </p:txBody>
      </p:sp>
    </p:spTree>
  </p:cSld>
  <p:clrMapOvr>
    <a:masterClrMapping xmlns:a="http://schemas.openxmlformats.org/drawingml/2006/main"/>
  </p:clrMapOvr>
</p:sld>
</file>